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13716000" cx="24384000"/>
  <p:notesSz cx="6858000" cy="9144000"/>
  <p:embeddedFontLst>
    <p:embeddedFont>
      <p:font typeface="Helvetica Neue"/>
      <p:regular r:id="rId13"/>
      <p:bold r:id="rId14"/>
      <p:italic r:id="rId15"/>
      <p:boldItalic r:id="rId16"/>
    </p:embeddedFont>
    <p:embeddedFont>
      <p:font typeface="Lustria"/>
      <p:regular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8" roundtripDataSignature="AMtx7minBdwaq/irkSyVJTGCRmL9u3PM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HelveticaNeue-regular.fntdata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HelveticaNeue-italic.fntdata"/><Relationship Id="rId14" Type="http://schemas.openxmlformats.org/officeDocument/2006/relationships/font" Target="fonts/HelveticaNeue-bold.fntdata"/><Relationship Id="rId17" Type="http://schemas.openxmlformats.org/officeDocument/2006/relationships/font" Target="fonts/Lustria-regular.fntdata"/><Relationship Id="rId16" Type="http://schemas.openxmlformats.org/officeDocument/2006/relationships/font" Target="fonts/HelveticaNeue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" name="Google Shape;1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8" name="Google Shape;18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" name="Google Shape;20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/>
          <p:nvPr>
            <p:ph idx="2" type="pic"/>
          </p:nvPr>
        </p:nvSpPr>
        <p:spPr>
          <a:xfrm>
            <a:off x="13993812" y="1918722"/>
            <a:ext cx="8486780" cy="1131570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</p:sp>
      <p:sp>
        <p:nvSpPr>
          <p:cNvPr id="13" name="Google Shape;13;p10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0"/>
          <p:cNvSpPr txBox="1"/>
          <p:nvPr>
            <p:ph idx="1" type="body"/>
          </p:nvPr>
        </p:nvSpPr>
        <p:spPr>
          <a:xfrm>
            <a:off x="1524000" y="3898900"/>
            <a:ext cx="10172700" cy="87503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424180" lvl="0" marL="4572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SzPts val="3080"/>
              <a:buChar char="•"/>
              <a:defRPr sz="4400"/>
            </a:lvl1pPr>
            <a:lvl2pPr indent="-424180" lvl="1" marL="9144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SzPts val="3080"/>
              <a:buChar char="•"/>
              <a:defRPr sz="4400"/>
            </a:lvl2pPr>
            <a:lvl3pPr indent="-424180" lvl="2" marL="13716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SzPts val="3080"/>
              <a:buChar char="•"/>
              <a:defRPr sz="4400"/>
            </a:lvl3pPr>
            <a:lvl4pPr indent="-424180" lvl="3" marL="18288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SzPts val="3080"/>
              <a:buChar char="•"/>
              <a:defRPr sz="4400"/>
            </a:lvl4pPr>
            <a:lvl5pPr indent="-424179" lvl="4" marL="2286000" algn="l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SzPts val="3080"/>
              <a:buChar char="•"/>
              <a:defRPr sz="4400"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/>
          <p:nvPr>
            <p:ph type="title"/>
          </p:nvPr>
        </p:nvSpPr>
        <p:spPr>
          <a:xfrm>
            <a:off x="1827591" y="1219200"/>
            <a:ext cx="7413778" cy="364383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ustria"/>
              <a:buNone/>
              <a:defRPr b="0"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" type="body"/>
          </p:nvPr>
        </p:nvSpPr>
        <p:spPr>
          <a:xfrm>
            <a:off x="9711266" y="1219200"/>
            <a:ext cx="12823848" cy="103632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2pPr>
            <a:lvl3pPr indent="-30861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4pPr>
            <a:lvl5pPr indent="-30861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68" name="Google Shape;68;p19"/>
          <p:cNvSpPr txBox="1"/>
          <p:nvPr>
            <p:ph idx="2" type="body"/>
          </p:nvPr>
        </p:nvSpPr>
        <p:spPr>
          <a:xfrm>
            <a:off x="1827591" y="4863037"/>
            <a:ext cx="7413778" cy="67193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None/>
              <a:defRPr sz="32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  <a:defRPr sz="1800"/>
            </a:lvl9pPr>
          </a:lstStyle>
          <a:p/>
        </p:txBody>
      </p:sp>
      <p:sp>
        <p:nvSpPr>
          <p:cNvPr id="69" name="Google Shape;69;p19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9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vertPhotoInset.png" id="73" name="Google Shape;7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587330" y="1219200"/>
            <a:ext cx="7168332" cy="1040966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0"/>
          <p:cNvSpPr txBox="1"/>
          <p:nvPr>
            <p:ph type="title"/>
          </p:nvPr>
        </p:nvSpPr>
        <p:spPr>
          <a:xfrm>
            <a:off x="1827591" y="1219846"/>
            <a:ext cx="11869898" cy="365867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400"/>
              <a:buFont typeface="Lustria"/>
              <a:buNone/>
              <a:defRPr b="0"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0"/>
          <p:cNvSpPr/>
          <p:nvPr>
            <p:ph idx="2" type="pic"/>
          </p:nvPr>
        </p:nvSpPr>
        <p:spPr>
          <a:xfrm>
            <a:off x="14885103" y="1527404"/>
            <a:ext cx="6551502" cy="9825644"/>
          </a:xfrm>
          <a:prstGeom prst="rect">
            <a:avLst/>
          </a:prstGeom>
          <a:noFill/>
          <a:ln>
            <a:noFill/>
          </a:ln>
          <a:effectLst>
            <a:outerShdw blurRad="38100" dir="4440000" dist="25400">
              <a:srgbClr val="000000">
                <a:alpha val="35294"/>
              </a:srgbClr>
            </a:outerShdw>
          </a:effectLst>
        </p:spPr>
      </p:sp>
      <p:sp>
        <p:nvSpPr>
          <p:cNvPr id="76" name="Google Shape;76;p20"/>
          <p:cNvSpPr txBox="1"/>
          <p:nvPr>
            <p:ph idx="1" type="body"/>
          </p:nvPr>
        </p:nvSpPr>
        <p:spPr>
          <a:xfrm>
            <a:off x="1827591" y="4878522"/>
            <a:ext cx="11869898" cy="675226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None/>
              <a:defRPr sz="32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  <a:defRPr sz="1800"/>
            </a:lvl9pPr>
          </a:lstStyle>
          <a:p/>
        </p:txBody>
      </p:sp>
      <p:sp>
        <p:nvSpPr>
          <p:cNvPr id="77" name="Google Shape;77;p20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0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panoPhotoInset.png" id="81" name="Google Shape;81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27767" y="1095614"/>
            <a:ext cx="20283598" cy="763361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1"/>
          <p:cNvSpPr txBox="1"/>
          <p:nvPr>
            <p:ph type="title"/>
          </p:nvPr>
        </p:nvSpPr>
        <p:spPr>
          <a:xfrm>
            <a:off x="1827612" y="9130510"/>
            <a:ext cx="20710652" cy="10869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600"/>
              <a:buFont typeface="Lustria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1"/>
          <p:cNvSpPr/>
          <p:nvPr>
            <p:ph idx="2" type="pic"/>
          </p:nvPr>
        </p:nvSpPr>
        <p:spPr>
          <a:xfrm>
            <a:off x="2338698" y="1390019"/>
            <a:ext cx="19690692" cy="7051342"/>
          </a:xfrm>
          <a:prstGeom prst="rect">
            <a:avLst/>
          </a:prstGeom>
          <a:noFill/>
          <a:ln>
            <a:noFill/>
          </a:ln>
          <a:effectLst>
            <a:outerShdw blurRad="38100" dir="4440000" dist="25400">
              <a:srgbClr val="000000">
                <a:alpha val="35294"/>
              </a:srgbClr>
            </a:outerShdw>
          </a:effectLst>
        </p:spPr>
      </p:sp>
      <p:sp>
        <p:nvSpPr>
          <p:cNvPr id="84" name="Google Shape;84;p21"/>
          <p:cNvSpPr txBox="1"/>
          <p:nvPr>
            <p:ph idx="1" type="body"/>
          </p:nvPr>
        </p:nvSpPr>
        <p:spPr>
          <a:xfrm>
            <a:off x="1827590" y="10217456"/>
            <a:ext cx="20707524" cy="13649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None/>
              <a:defRPr sz="32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 sz="2000"/>
            </a:lvl9pPr>
          </a:lstStyle>
          <a:p/>
        </p:txBody>
      </p:sp>
      <p:sp>
        <p:nvSpPr>
          <p:cNvPr id="85" name="Google Shape;85;p21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1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/>
          <p:nvPr>
            <p:ph type="title"/>
          </p:nvPr>
        </p:nvSpPr>
        <p:spPr>
          <a:xfrm>
            <a:off x="1827590" y="1216874"/>
            <a:ext cx="20707524" cy="706868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400"/>
              <a:buFont typeface="Lustria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2"/>
          <p:cNvSpPr txBox="1"/>
          <p:nvPr>
            <p:ph idx="1" type="body"/>
          </p:nvPr>
        </p:nvSpPr>
        <p:spPr>
          <a:xfrm>
            <a:off x="1827589" y="8590360"/>
            <a:ext cx="20707526" cy="300365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None/>
              <a:defRPr sz="32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 sz="2000"/>
            </a:lvl9pPr>
          </a:lstStyle>
          <a:p/>
        </p:txBody>
      </p:sp>
      <p:sp>
        <p:nvSpPr>
          <p:cNvPr id="91" name="Google Shape;91;p22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2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/>
          <p:nvPr>
            <p:ph type="title"/>
          </p:nvPr>
        </p:nvSpPr>
        <p:spPr>
          <a:xfrm>
            <a:off x="2892424" y="1219200"/>
            <a:ext cx="18605504" cy="598580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400"/>
              <a:buFont typeface="Lustria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3441289" y="7220065"/>
            <a:ext cx="17504598" cy="106549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60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 sz="2000"/>
            </a:lvl9pPr>
          </a:lstStyle>
          <a:p/>
        </p:txBody>
      </p:sp>
      <p:sp>
        <p:nvSpPr>
          <p:cNvPr id="97" name="Google Shape;97;p23"/>
          <p:cNvSpPr txBox="1"/>
          <p:nvPr>
            <p:ph idx="2" type="body"/>
          </p:nvPr>
        </p:nvSpPr>
        <p:spPr>
          <a:xfrm>
            <a:off x="1827589" y="8608706"/>
            <a:ext cx="20707526" cy="297899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None/>
              <a:defRPr sz="32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 sz="2000"/>
            </a:lvl9pPr>
          </a:lstStyle>
          <a:p/>
        </p:txBody>
      </p:sp>
      <p:sp>
        <p:nvSpPr>
          <p:cNvPr id="98" name="Google Shape;98;p23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3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3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p23"/>
          <p:cNvSpPr txBox="1"/>
          <p:nvPr/>
        </p:nvSpPr>
        <p:spPr>
          <a:xfrm>
            <a:off x="1981200" y="1769592"/>
            <a:ext cx="1219200" cy="1169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Font typeface="Lustria"/>
              <a:buNone/>
            </a:pPr>
            <a:r>
              <a:rPr b="0" i="0" lang="en-US" sz="160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3"/>
          <p:cNvSpPr txBox="1"/>
          <p:nvPr/>
        </p:nvSpPr>
        <p:spPr>
          <a:xfrm>
            <a:off x="21009432" y="5856516"/>
            <a:ext cx="1219200" cy="1169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Font typeface="Lustria"/>
              <a:buNone/>
            </a:pPr>
            <a:r>
              <a:rPr b="0" i="0" lang="en-US" sz="160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/>
          <p:nvPr>
            <p:ph type="title"/>
          </p:nvPr>
        </p:nvSpPr>
        <p:spPr>
          <a:xfrm>
            <a:off x="1827589" y="4253885"/>
            <a:ext cx="20707526" cy="502367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400"/>
              <a:buFont typeface="Lustria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4"/>
          <p:cNvSpPr txBox="1"/>
          <p:nvPr>
            <p:ph idx="1" type="body"/>
          </p:nvPr>
        </p:nvSpPr>
        <p:spPr>
          <a:xfrm>
            <a:off x="1827569" y="9301112"/>
            <a:ext cx="20704398" cy="228128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None/>
              <a:defRPr sz="32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 sz="2000"/>
            </a:lvl9pPr>
          </a:lstStyle>
          <a:p/>
        </p:txBody>
      </p:sp>
      <p:sp>
        <p:nvSpPr>
          <p:cNvPr id="106" name="Google Shape;106;p24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4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4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5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5"/>
          <p:cNvSpPr txBox="1"/>
          <p:nvPr>
            <p:ph idx="1" type="body"/>
          </p:nvPr>
        </p:nvSpPr>
        <p:spPr>
          <a:xfrm>
            <a:off x="1827590" y="3771900"/>
            <a:ext cx="6601968" cy="115252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3360"/>
              <a:buNone/>
              <a:defRPr b="0" sz="4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b="1" sz="40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b="1"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40"/>
              <a:buNone/>
              <a:defRPr b="1" sz="3200"/>
            </a:lvl9pPr>
          </a:lstStyle>
          <a:p/>
        </p:txBody>
      </p:sp>
      <p:sp>
        <p:nvSpPr>
          <p:cNvPr id="112" name="Google Shape;112;p25"/>
          <p:cNvSpPr txBox="1"/>
          <p:nvPr>
            <p:ph idx="2" type="body"/>
          </p:nvPr>
        </p:nvSpPr>
        <p:spPr>
          <a:xfrm>
            <a:off x="1827590" y="5143500"/>
            <a:ext cx="6601968" cy="6438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60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  <a:defRPr sz="1800"/>
            </a:lvl9pPr>
          </a:lstStyle>
          <a:p/>
        </p:txBody>
      </p:sp>
      <p:sp>
        <p:nvSpPr>
          <p:cNvPr id="113" name="Google Shape;113;p25"/>
          <p:cNvSpPr txBox="1"/>
          <p:nvPr>
            <p:ph idx="3" type="body"/>
          </p:nvPr>
        </p:nvSpPr>
        <p:spPr>
          <a:xfrm>
            <a:off x="8893422" y="3771900"/>
            <a:ext cx="6601968" cy="115252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3360"/>
              <a:buNone/>
              <a:defRPr b="0" sz="4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b="1" sz="40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b="1"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40"/>
              <a:buNone/>
              <a:defRPr b="1" sz="3200"/>
            </a:lvl9pPr>
          </a:lstStyle>
          <a:p/>
        </p:txBody>
      </p:sp>
      <p:sp>
        <p:nvSpPr>
          <p:cNvPr id="114" name="Google Shape;114;p25"/>
          <p:cNvSpPr txBox="1"/>
          <p:nvPr>
            <p:ph idx="4" type="body"/>
          </p:nvPr>
        </p:nvSpPr>
        <p:spPr>
          <a:xfrm>
            <a:off x="8882870" y="5143500"/>
            <a:ext cx="6601968" cy="6438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60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  <a:defRPr sz="1800"/>
            </a:lvl9pPr>
          </a:lstStyle>
          <a:p/>
        </p:txBody>
      </p:sp>
      <p:sp>
        <p:nvSpPr>
          <p:cNvPr id="115" name="Google Shape;115;p25"/>
          <p:cNvSpPr txBox="1"/>
          <p:nvPr>
            <p:ph idx="5" type="body"/>
          </p:nvPr>
        </p:nvSpPr>
        <p:spPr>
          <a:xfrm>
            <a:off x="15933144" y="3771900"/>
            <a:ext cx="6601968" cy="115252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3360"/>
              <a:buNone/>
              <a:defRPr b="0" sz="4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b="1" sz="40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b="1"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40"/>
              <a:buNone/>
              <a:defRPr b="1" sz="3200"/>
            </a:lvl9pPr>
          </a:lstStyle>
          <a:p/>
        </p:txBody>
      </p:sp>
      <p:sp>
        <p:nvSpPr>
          <p:cNvPr id="116" name="Google Shape;116;p25"/>
          <p:cNvSpPr txBox="1"/>
          <p:nvPr>
            <p:ph idx="6" type="body"/>
          </p:nvPr>
        </p:nvSpPr>
        <p:spPr>
          <a:xfrm>
            <a:off x="15933144" y="5143500"/>
            <a:ext cx="6601968" cy="6438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60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  <a:defRPr sz="1800"/>
            </a:lvl9pPr>
          </a:lstStyle>
          <a:p/>
        </p:txBody>
      </p:sp>
      <p:sp>
        <p:nvSpPr>
          <p:cNvPr id="117" name="Google Shape;117;p25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5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5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3colPhotoInset.png" id="121" name="Google Shape;12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5924" y="3636429"/>
            <a:ext cx="6679944" cy="3695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3colPhotoInset.png" id="122" name="Google Shape;12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07600" y="3636429"/>
            <a:ext cx="6679944" cy="3695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3colPhotoInset.png" id="123" name="Google Shape;123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72102" y="3636429"/>
            <a:ext cx="6679944" cy="369570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6"/>
          <p:cNvSpPr txBox="1"/>
          <p:nvPr>
            <p:ph type="title"/>
          </p:nvPr>
        </p:nvSpPr>
        <p:spPr>
          <a:xfrm>
            <a:off x="1827589" y="1219200"/>
            <a:ext cx="20707526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6"/>
          <p:cNvSpPr txBox="1"/>
          <p:nvPr>
            <p:ph idx="1" type="body"/>
          </p:nvPr>
        </p:nvSpPr>
        <p:spPr>
          <a:xfrm>
            <a:off x="1827590" y="7808212"/>
            <a:ext cx="6601968" cy="115252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b="0" sz="4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b="1" sz="40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b="1"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40"/>
              <a:buNone/>
              <a:defRPr b="1" sz="3200"/>
            </a:lvl9pPr>
          </a:lstStyle>
          <a:p/>
        </p:txBody>
      </p:sp>
      <p:sp>
        <p:nvSpPr>
          <p:cNvPr id="126" name="Google Shape;126;p26"/>
          <p:cNvSpPr/>
          <p:nvPr>
            <p:ph idx="2" type="pic"/>
          </p:nvPr>
        </p:nvSpPr>
        <p:spPr>
          <a:xfrm>
            <a:off x="2036204" y="3877836"/>
            <a:ext cx="6184736" cy="3205908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294"/>
              </a:srgbClr>
            </a:outerShdw>
          </a:effectLst>
        </p:spPr>
      </p:sp>
      <p:sp>
        <p:nvSpPr>
          <p:cNvPr id="127" name="Google Shape;127;p26"/>
          <p:cNvSpPr txBox="1"/>
          <p:nvPr>
            <p:ph idx="3" type="body"/>
          </p:nvPr>
        </p:nvSpPr>
        <p:spPr>
          <a:xfrm>
            <a:off x="1827590" y="8960737"/>
            <a:ext cx="6601968" cy="262166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60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  <a:defRPr sz="1800"/>
            </a:lvl9pPr>
          </a:lstStyle>
          <a:p/>
        </p:txBody>
      </p:sp>
      <p:sp>
        <p:nvSpPr>
          <p:cNvPr id="128" name="Google Shape;128;p26"/>
          <p:cNvSpPr txBox="1"/>
          <p:nvPr>
            <p:ph idx="4" type="body"/>
          </p:nvPr>
        </p:nvSpPr>
        <p:spPr>
          <a:xfrm>
            <a:off x="8885576" y="7808212"/>
            <a:ext cx="6601968" cy="115252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b="0" sz="4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b="1" sz="40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b="1"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40"/>
              <a:buNone/>
              <a:defRPr b="1" sz="3200"/>
            </a:lvl9pPr>
          </a:lstStyle>
          <a:p/>
        </p:txBody>
      </p:sp>
      <p:sp>
        <p:nvSpPr>
          <p:cNvPr id="129" name="Google Shape;129;p26"/>
          <p:cNvSpPr/>
          <p:nvPr>
            <p:ph idx="5" type="pic"/>
          </p:nvPr>
        </p:nvSpPr>
        <p:spPr>
          <a:xfrm>
            <a:off x="9091486" y="3878188"/>
            <a:ext cx="6184736" cy="3216328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294"/>
              </a:srgbClr>
            </a:outerShdw>
          </a:effectLst>
        </p:spPr>
      </p:sp>
      <p:sp>
        <p:nvSpPr>
          <p:cNvPr id="130" name="Google Shape;130;p26"/>
          <p:cNvSpPr txBox="1"/>
          <p:nvPr>
            <p:ph idx="6" type="body"/>
          </p:nvPr>
        </p:nvSpPr>
        <p:spPr>
          <a:xfrm>
            <a:off x="8882870" y="8960735"/>
            <a:ext cx="6601968" cy="262166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60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  <a:defRPr sz="1800"/>
            </a:lvl9pPr>
          </a:lstStyle>
          <a:p/>
        </p:txBody>
      </p:sp>
      <p:sp>
        <p:nvSpPr>
          <p:cNvPr id="131" name="Google Shape;131;p26"/>
          <p:cNvSpPr txBox="1"/>
          <p:nvPr>
            <p:ph idx="7" type="body"/>
          </p:nvPr>
        </p:nvSpPr>
        <p:spPr>
          <a:xfrm>
            <a:off x="15933394" y="7808212"/>
            <a:ext cx="6601968" cy="115252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b="0" sz="4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b="1" sz="40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b="1"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40"/>
              <a:buNone/>
              <a:defRPr b="1" sz="3200"/>
            </a:lvl9pPr>
          </a:lstStyle>
          <a:p/>
        </p:txBody>
      </p:sp>
      <p:sp>
        <p:nvSpPr>
          <p:cNvPr id="132" name="Google Shape;132;p26"/>
          <p:cNvSpPr/>
          <p:nvPr>
            <p:ph idx="8" type="pic"/>
          </p:nvPr>
        </p:nvSpPr>
        <p:spPr>
          <a:xfrm>
            <a:off x="16151396" y="3868864"/>
            <a:ext cx="6184736" cy="3214588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294"/>
              </a:srgbClr>
            </a:outerShdw>
          </a:effectLst>
        </p:spPr>
      </p:sp>
      <p:sp>
        <p:nvSpPr>
          <p:cNvPr id="133" name="Google Shape;133;p26"/>
          <p:cNvSpPr txBox="1"/>
          <p:nvPr>
            <p:ph idx="9" type="body"/>
          </p:nvPr>
        </p:nvSpPr>
        <p:spPr>
          <a:xfrm>
            <a:off x="15933144" y="8960731"/>
            <a:ext cx="6601968" cy="262167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60"/>
              <a:buNone/>
              <a:defRPr sz="2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None/>
              <a:defRPr sz="24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8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  <a:defRPr sz="1800"/>
            </a:lvl9pPr>
          </a:lstStyle>
          <a:p/>
        </p:txBody>
      </p:sp>
      <p:sp>
        <p:nvSpPr>
          <p:cNvPr id="134" name="Google Shape;134;p26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6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7"/>
          <p:cNvSpPr txBox="1"/>
          <p:nvPr>
            <p:ph idx="1" type="body"/>
          </p:nvPr>
        </p:nvSpPr>
        <p:spPr>
          <a:xfrm rot="5400000">
            <a:off x="8122601" y="-2830112"/>
            <a:ext cx="8117502" cy="2070752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2pPr>
            <a:lvl3pPr indent="-30861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4pPr>
            <a:lvl5pPr indent="-30861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140" name="Google Shape;140;p27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7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7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>
            <p:ph type="title"/>
          </p:nvPr>
        </p:nvSpPr>
        <p:spPr>
          <a:xfrm rot="5400000">
            <a:off x="15069023" y="4116313"/>
            <a:ext cx="10363202" cy="456897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Font typeface="Lustr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8"/>
          <p:cNvSpPr txBox="1"/>
          <p:nvPr>
            <p:ph idx="1" type="body"/>
          </p:nvPr>
        </p:nvSpPr>
        <p:spPr>
          <a:xfrm rot="5400000">
            <a:off x="4562863" y="-1516072"/>
            <a:ext cx="10363202" cy="158337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2pPr>
            <a:lvl3pPr indent="-30861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4pPr>
            <a:lvl5pPr indent="-30861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146" name="Google Shape;146;p28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8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8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1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1"/>
          <p:cNvSpPr txBox="1"/>
          <p:nvPr>
            <p:ph idx="1" type="body"/>
          </p:nvPr>
        </p:nvSpPr>
        <p:spPr>
          <a:xfrm>
            <a:off x="1827590" y="3464899"/>
            <a:ext cx="20707524" cy="811750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•"/>
              <a:defRPr/>
            </a:lvl1pPr>
            <a:lvl2pPr indent="-30861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•"/>
              <a:defRPr/>
            </a:lvl2pPr>
            <a:lvl3pPr indent="-30861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•"/>
              <a:defRPr/>
            </a:lvl3pPr>
            <a:lvl4pPr indent="-30861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•"/>
              <a:defRPr/>
            </a:lvl4pPr>
            <a:lvl5pPr indent="-30861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•"/>
              <a:defRPr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2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/>
          <p:nvPr>
            <p:ph type="ctrTitle"/>
          </p:nvPr>
        </p:nvSpPr>
        <p:spPr>
          <a:xfrm>
            <a:off x="2741386" y="3539081"/>
            <a:ext cx="18880068" cy="365760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800"/>
              <a:buFont typeface="Lustria"/>
              <a:buNone/>
              <a:defRPr sz="10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3"/>
          <p:cNvSpPr txBox="1"/>
          <p:nvPr>
            <p:ph idx="1" type="subTitle"/>
          </p:nvPr>
        </p:nvSpPr>
        <p:spPr>
          <a:xfrm>
            <a:off x="2741386" y="7196679"/>
            <a:ext cx="18880068" cy="209973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96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13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3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" type="body"/>
          </p:nvPr>
        </p:nvSpPr>
        <p:spPr>
          <a:xfrm>
            <a:off x="1827590" y="3464899"/>
            <a:ext cx="20707524" cy="811750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2pPr>
            <a:lvl3pPr indent="-30861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4pPr>
            <a:lvl5pPr indent="-30861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4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/>
          <p:nvPr>
            <p:ph type="title"/>
          </p:nvPr>
        </p:nvSpPr>
        <p:spPr>
          <a:xfrm>
            <a:off x="2590802" y="3522135"/>
            <a:ext cx="19181100" cy="365762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Font typeface="Lustria"/>
              <a:buNone/>
              <a:defRPr b="0" sz="8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" type="body"/>
          </p:nvPr>
        </p:nvSpPr>
        <p:spPr>
          <a:xfrm>
            <a:off x="2590802" y="7179758"/>
            <a:ext cx="19181100" cy="301410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sz="36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sz="3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None/>
              <a:defRPr sz="28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96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15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5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6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" type="body"/>
          </p:nvPr>
        </p:nvSpPr>
        <p:spPr>
          <a:xfrm>
            <a:off x="1827591" y="3464898"/>
            <a:ext cx="10120994" cy="81175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2pPr>
            <a:lvl3pPr indent="-30861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4pPr>
            <a:lvl5pPr indent="-30861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45" name="Google Shape;45;p16"/>
          <p:cNvSpPr txBox="1"/>
          <p:nvPr>
            <p:ph idx="2" type="body"/>
          </p:nvPr>
        </p:nvSpPr>
        <p:spPr>
          <a:xfrm>
            <a:off x="12405785" y="3464899"/>
            <a:ext cx="10129330" cy="811750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2pPr>
            <a:lvl3pPr indent="-30861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?"/>
              <a:defRPr/>
            </a:lvl4pPr>
            <a:lvl5pPr indent="-30861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compPhotoInset.png" id="50" name="Google Shape;5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27590" y="3469013"/>
            <a:ext cx="10178144" cy="82975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compPhotoInset.png" id="51" name="Google Shape;5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356970" y="3469013"/>
            <a:ext cx="10178144" cy="829753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7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Font typeface="Lustr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" type="body"/>
          </p:nvPr>
        </p:nvSpPr>
        <p:spPr>
          <a:xfrm>
            <a:off x="2011744" y="3670508"/>
            <a:ext cx="9752688" cy="108976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3360"/>
              <a:buNone/>
              <a:defRPr b="0" sz="4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b="1" sz="40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b="1"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40"/>
              <a:buNone/>
              <a:defRPr b="1" sz="3200"/>
            </a:lvl9pPr>
          </a:lstStyle>
          <a:p/>
        </p:txBody>
      </p:sp>
      <p:sp>
        <p:nvSpPr>
          <p:cNvPr id="54" name="Google Shape;54;p17"/>
          <p:cNvSpPr txBox="1"/>
          <p:nvPr>
            <p:ph idx="2" type="body"/>
          </p:nvPr>
        </p:nvSpPr>
        <p:spPr>
          <a:xfrm>
            <a:off x="2011744" y="4760275"/>
            <a:ext cx="9752688" cy="682212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8620" lvl="0" marL="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2520"/>
              <a:buChar char="◈"/>
              <a:defRPr sz="3600"/>
            </a:lvl1pPr>
            <a:lvl2pPr indent="-37084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Char char="?"/>
              <a:defRPr sz="3200"/>
            </a:lvl2pPr>
            <a:lvl3pPr indent="-35306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Char char="◈"/>
              <a:defRPr sz="2800"/>
            </a:lvl3pPr>
            <a:lvl4pPr indent="-33528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Char char="?"/>
              <a:defRPr sz="2400"/>
            </a:lvl4pPr>
            <a:lvl5pPr indent="-335279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Char char="◈"/>
              <a:defRPr sz="2400"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3" type="body"/>
          </p:nvPr>
        </p:nvSpPr>
        <p:spPr>
          <a:xfrm>
            <a:off x="12589934" y="3670509"/>
            <a:ext cx="9790660" cy="108976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3360"/>
              <a:buNone/>
              <a:defRPr b="0" sz="4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b="1" sz="4000"/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20"/>
              <a:buNone/>
              <a:defRPr b="1" sz="3600"/>
            </a:lvl3pPr>
            <a:lvl4pPr indent="-2286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5pPr>
            <a:lvl6pPr indent="-2286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6pPr>
            <a:lvl7pPr indent="-22860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7pPr>
            <a:lvl8pPr indent="-228600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None/>
              <a:defRPr b="1" sz="3200"/>
            </a:lvl8pPr>
            <a:lvl9pPr indent="-228600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40"/>
              <a:buNone/>
              <a:defRPr b="1" sz="3200"/>
            </a:lvl9pPr>
          </a:lstStyle>
          <a:p/>
        </p:txBody>
      </p:sp>
      <p:sp>
        <p:nvSpPr>
          <p:cNvPr id="56" name="Google Shape;56;p17"/>
          <p:cNvSpPr txBox="1"/>
          <p:nvPr>
            <p:ph idx="4" type="body"/>
          </p:nvPr>
        </p:nvSpPr>
        <p:spPr>
          <a:xfrm>
            <a:off x="12589934" y="4760275"/>
            <a:ext cx="9790660" cy="682212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8620" lvl="0" marL="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2520"/>
              <a:buChar char="◈"/>
              <a:defRPr sz="3600"/>
            </a:lvl1pPr>
            <a:lvl2pPr indent="-37084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40"/>
              <a:buChar char="?"/>
              <a:defRPr sz="3200"/>
            </a:lvl2pPr>
            <a:lvl3pPr indent="-35306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60"/>
              <a:buChar char="◈"/>
              <a:defRPr sz="2800"/>
            </a:lvl3pPr>
            <a:lvl4pPr indent="-33528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Char char="?"/>
              <a:defRPr sz="2400"/>
            </a:lvl4pPr>
            <a:lvl5pPr indent="-335279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80"/>
              <a:buChar char="◈"/>
              <a:defRPr sz="2400"/>
            </a:lvl5pPr>
            <a:lvl6pPr indent="-30861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57" name="Google Shape;57;p17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7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7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8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8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8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Font typeface="Lustria"/>
              <a:buNone/>
              <a:defRPr b="0" i="0" sz="8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9"/>
          <p:cNvSpPr txBox="1"/>
          <p:nvPr>
            <p:ph idx="1" type="body"/>
          </p:nvPr>
        </p:nvSpPr>
        <p:spPr>
          <a:xfrm>
            <a:off x="1827590" y="3464899"/>
            <a:ext cx="20707524" cy="811750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◈"/>
              <a:defRPr b="0" i="0" sz="4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88619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520"/>
              <a:buFont typeface="Noto Sans Symbols"/>
              <a:buChar char="🞚"/>
              <a:defRPr b="0" i="0" sz="3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70839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240"/>
              <a:buFont typeface="Noto Sans Symbols"/>
              <a:buChar char="◈"/>
              <a:defRPr b="0" i="0" sz="3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5306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60"/>
              <a:buFont typeface="Noto Sans Symbols"/>
              <a:buChar char="🞚"/>
              <a:defRPr b="0" i="0" sz="2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5306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60"/>
              <a:buFont typeface="Noto Sans Symbols"/>
              <a:buChar char="◈"/>
              <a:defRPr b="0" i="0" sz="2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53060" lvl="5" marL="2743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60"/>
              <a:buFont typeface="Noto Sans Symbols"/>
              <a:buChar char="◈"/>
              <a:defRPr b="0" i="0" sz="2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53060" lvl="6" marL="3200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60"/>
              <a:buFont typeface="Noto Sans Symbols"/>
              <a:buChar char="◈"/>
              <a:defRPr b="0" i="0" sz="2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53059" lvl="7" marL="3657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60"/>
              <a:buFont typeface="Noto Sans Symbols"/>
              <a:buChar char="◈"/>
              <a:defRPr b="0" i="0" sz="2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53059" lvl="8" marL="411480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960"/>
              <a:buFont typeface="Noto Sans Symbols"/>
              <a:buChar char="◈"/>
              <a:defRPr b="0" i="0" sz="2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" name="Google Shape;8;p9"/>
          <p:cNvSpPr txBox="1"/>
          <p:nvPr>
            <p:ph idx="10" type="dt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" name="Google Shape;9;p9"/>
          <p:cNvSpPr txBox="1"/>
          <p:nvPr>
            <p:ph idx="11" type="ftr"/>
          </p:nvPr>
        </p:nvSpPr>
        <p:spPr>
          <a:xfrm>
            <a:off x="1827591" y="11766551"/>
            <a:ext cx="1334573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0" name="Google Shape;10;p9"/>
          <p:cNvSpPr txBox="1"/>
          <p:nvPr>
            <p:ph idx="12" type="sldNum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hyperlink" Target="https://www.youtube.com/watch?v=EAUcmelh5wM" TargetMode="External"/><Relationship Id="rId6" Type="http://schemas.openxmlformats.org/officeDocument/2006/relationships/hyperlink" Target="https://www.youtube.com/watch?v=g1oHFeRZRVY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"/>
          <p:cNvSpPr txBox="1"/>
          <p:nvPr>
            <p:ph type="title"/>
          </p:nvPr>
        </p:nvSpPr>
        <p:spPr>
          <a:xfrm>
            <a:off x="1827590" y="1219200"/>
            <a:ext cx="20707524" cy="19409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</a:pPr>
            <a:r>
              <a:rPr lang="en-US" sz="890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8900">
                <a:latin typeface="Arial"/>
                <a:ea typeface="Arial"/>
                <a:cs typeface="Arial"/>
                <a:sym typeface="Arial"/>
              </a:rPr>
              <a:t>-5</a:t>
            </a:r>
            <a:r>
              <a:rPr baseline="30000" lang="en-US" sz="8900"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8900">
                <a:latin typeface="Arial"/>
                <a:ea typeface="Arial"/>
                <a:cs typeface="Arial"/>
                <a:sym typeface="Arial"/>
              </a:rPr>
              <a:t> Grade Lesson</a:t>
            </a:r>
            <a:br>
              <a:rPr lang="en-US"/>
            </a:br>
            <a:r>
              <a:rPr lang="en-US" sz="7300">
                <a:latin typeface="Arial"/>
                <a:ea typeface="Arial"/>
                <a:cs typeface="Arial"/>
                <a:sym typeface="Arial"/>
              </a:rPr>
              <a:t>November/December 2025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6024" y="4243833"/>
            <a:ext cx="10871952" cy="8398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626262"/>
            </a:gs>
            <a:gs pos="10000">
              <a:srgbClr val="626262"/>
            </a:gs>
            <a:gs pos="100000">
              <a:srgbClr val="1B1B1E"/>
            </a:gs>
          </a:gsLst>
          <a:lin ang="6120000" scaled="0"/>
        </a:gra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"/>
          <p:cNvSpPr txBox="1"/>
          <p:nvPr>
            <p:ph type="title"/>
          </p:nvPr>
        </p:nvSpPr>
        <p:spPr>
          <a:xfrm>
            <a:off x="11344763" y="10113934"/>
            <a:ext cx="14700158" cy="301413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83073"/>
              <a:buFont typeface="Lustria"/>
              <a:buNone/>
            </a:pPr>
            <a:r>
              <a:rPr lang="en-US" sz="10700"/>
              <a:t>Frank Stella</a:t>
            </a:r>
            <a:br>
              <a:rPr lang="en-US" sz="8000"/>
            </a:br>
            <a:r>
              <a:rPr lang="en-US" sz="5300"/>
              <a:t>May 12, 1936-May 4, 2024</a:t>
            </a:r>
            <a:br>
              <a:rPr lang="en-US" sz="8000"/>
            </a:br>
            <a:endParaRPr sz="8000"/>
          </a:p>
        </p:txBody>
      </p:sp>
      <p:sp>
        <p:nvSpPr>
          <p:cNvPr id="160" name="Google Shape;160;p2"/>
          <p:cNvSpPr txBox="1"/>
          <p:nvPr>
            <p:ph idx="1" type="body"/>
          </p:nvPr>
        </p:nvSpPr>
        <p:spPr>
          <a:xfrm>
            <a:off x="1253272" y="1222565"/>
            <a:ext cx="10938728" cy="574123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49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51103" lvl="0" marL="45110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20"/>
              <a:buChar char="•"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American painter, sculptor and printmaker born from Italian-American parents</a:t>
            </a:r>
            <a:endParaRPr sz="5400"/>
          </a:p>
          <a:p>
            <a:pPr indent="-451104" lvl="0" marL="451104" rtl="0" algn="l">
              <a:lnSpc>
                <a:spcPct val="100000"/>
              </a:lnSpc>
              <a:spcBef>
                <a:spcPts val="6600"/>
              </a:spcBef>
              <a:spcAft>
                <a:spcPts val="0"/>
              </a:spcAft>
              <a:buSzPts val="4620"/>
              <a:buChar char="•"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Lived mostly in New York </a:t>
            </a:r>
            <a:endParaRPr/>
          </a:p>
          <a:p>
            <a:pPr indent="-211074" lvl="0" marL="451104" rtl="0" algn="l">
              <a:lnSpc>
                <a:spcPct val="100000"/>
              </a:lnSpc>
              <a:spcBef>
                <a:spcPts val="6600"/>
              </a:spcBef>
              <a:spcAft>
                <a:spcPts val="0"/>
              </a:spcAft>
              <a:buSzPts val="3780"/>
              <a:buNone/>
            </a:pPr>
            <a:r>
              <a:t/>
            </a:r>
            <a:endParaRPr sz="5400"/>
          </a:p>
        </p:txBody>
      </p:sp>
      <p:pic>
        <p:nvPicPr>
          <p:cNvPr id="161" name="Google Shape;16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97083" y="2443200"/>
            <a:ext cx="7795518" cy="749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24877" y="6190078"/>
            <a:ext cx="7795517" cy="744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12260" y="2945737"/>
            <a:ext cx="8263002" cy="6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16923" y="7423598"/>
            <a:ext cx="9472246" cy="5805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4"/>
          <p:cNvSpPr txBox="1"/>
          <p:nvPr/>
        </p:nvSpPr>
        <p:spPr>
          <a:xfrm>
            <a:off x="328246" y="3470031"/>
            <a:ext cx="11863754" cy="43704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8D3314"/>
                </a:solidFill>
                <a:latin typeface="Arial"/>
                <a:ea typeface="Arial"/>
                <a:cs typeface="Arial"/>
                <a:sym typeface="Arial"/>
              </a:rPr>
              <a:t>Frank Stella Videos –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6 minutes</a:t>
            </a:r>
            <a:r>
              <a:rPr b="0" i="0" lang="en-US" sz="6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– Life Overview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4 minutes</a:t>
            </a:r>
            <a:r>
              <a:rPr b="0" i="0" lang="en-US" sz="6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– Interview w/Frank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"/>
          <p:cNvSpPr txBox="1"/>
          <p:nvPr/>
        </p:nvSpPr>
        <p:spPr>
          <a:xfrm>
            <a:off x="9838922" y="1270847"/>
            <a:ext cx="13865140" cy="1938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Minimalist – </a:t>
            </a:r>
            <a:r>
              <a:rPr b="0" i="0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super simple art using only the most important parts</a:t>
            </a: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"/>
          <p:cNvSpPr txBox="1"/>
          <p:nvPr/>
        </p:nvSpPr>
        <p:spPr>
          <a:xfrm>
            <a:off x="6377354" y="10495936"/>
            <a:ext cx="17654954" cy="286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Abstract Expressionism</a:t>
            </a:r>
            <a:r>
              <a:rPr b="0" i="0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– type of art where artists paint their feelings and emotions instead of drawing real things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8186" y="6858000"/>
            <a:ext cx="4689229" cy="616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8221" y="357782"/>
            <a:ext cx="4870701" cy="616448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"/>
          <p:cNvSpPr txBox="1"/>
          <p:nvPr/>
        </p:nvSpPr>
        <p:spPr>
          <a:xfrm>
            <a:off x="8346830" y="7077961"/>
            <a:ext cx="14403251" cy="286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Pop Art </a:t>
            </a:r>
            <a:r>
              <a:rPr b="0" i="0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– art made from commercial items and cultural icons such as product labels and movie stars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"/>
          <p:cNvSpPr txBox="1"/>
          <p:nvPr/>
        </p:nvSpPr>
        <p:spPr>
          <a:xfrm>
            <a:off x="9980749" y="4358223"/>
            <a:ext cx="14403251" cy="1015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 Art </a:t>
            </a:r>
            <a:r>
              <a:rPr b="0" i="0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– style of art using optical illusions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"/>
          <p:cNvSpPr txBox="1"/>
          <p:nvPr/>
        </p:nvSpPr>
        <p:spPr>
          <a:xfrm>
            <a:off x="15500889" y="3782799"/>
            <a:ext cx="8406148" cy="6150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Supplies: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Char char="•"/>
            </a:pPr>
            <a:r>
              <a:rPr b="0" i="0" lang="en-US" sz="4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Drawing Pencil</a:t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Char char="•"/>
            </a:pPr>
            <a:r>
              <a:rPr b="0" i="0" lang="en-US" sz="4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Drawing Paper</a:t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Char char="•"/>
            </a:pPr>
            <a:r>
              <a:rPr b="0" i="0" lang="en-US" sz="4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Mounting paper</a:t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Char char="•"/>
            </a:pPr>
            <a:r>
              <a:rPr b="0" i="0" lang="en-US" sz="4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Colored Pencils</a:t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Char char="•"/>
            </a:pPr>
            <a:r>
              <a:rPr b="0" i="0" lang="en-US" sz="4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Colored Markers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Char char="•"/>
            </a:pPr>
            <a:r>
              <a:rPr b="0" i="0" lang="en-US" sz="4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Scissors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Char char="•"/>
            </a:pPr>
            <a:r>
              <a:rPr b="0" i="0" lang="en-US" sz="4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Glue Stick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185" name="Google Shape;18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2862" y="3472619"/>
            <a:ext cx="9934232" cy="57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"/>
          <p:cNvSpPr txBox="1"/>
          <p:nvPr/>
        </p:nvSpPr>
        <p:spPr>
          <a:xfrm>
            <a:off x="13541625" y="1028625"/>
            <a:ext cx="8314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"/>
          <p:cNvSpPr txBox="1"/>
          <p:nvPr/>
        </p:nvSpPr>
        <p:spPr>
          <a:xfrm>
            <a:off x="2932242" y="1327685"/>
            <a:ext cx="5002863" cy="1015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465600" y="2758350"/>
            <a:ext cx="10573200" cy="23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Use a black marker to draw </a:t>
            </a:r>
            <a:r>
              <a:rPr b="1" lang="en-US" sz="40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squiggly</a:t>
            </a:r>
            <a:r>
              <a:rPr b="1" lang="en-US" sz="40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 lines overlapping one another, from one side to another. </a:t>
            </a:r>
            <a:endParaRPr b="1" sz="40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193" name="Google Shape;19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825" y="5093850"/>
            <a:ext cx="9368896" cy="7741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6"/>
          <p:cNvSpPr txBox="1"/>
          <p:nvPr/>
        </p:nvSpPr>
        <p:spPr>
          <a:xfrm>
            <a:off x="13146200" y="2246900"/>
            <a:ext cx="9842400" cy="23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rPr>
              <a:t>Use your marker and colored pencils to fill in the organic shapes you made. Repeat on other side if time permits.</a:t>
            </a:r>
            <a:endParaRPr b="1" sz="4000">
              <a:solidFill>
                <a:schemeClr val="lt2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195" name="Google Shape;19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28438" y="4371675"/>
            <a:ext cx="11540584" cy="84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"/>
          <p:cNvSpPr txBox="1"/>
          <p:nvPr/>
        </p:nvSpPr>
        <p:spPr>
          <a:xfrm>
            <a:off x="13541624" y="1093250"/>
            <a:ext cx="7997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7"/>
          <p:cNvSpPr txBox="1"/>
          <p:nvPr/>
        </p:nvSpPr>
        <p:spPr>
          <a:xfrm>
            <a:off x="2017842" y="1093223"/>
            <a:ext cx="5002863" cy="1015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7"/>
          <p:cNvSpPr txBox="1"/>
          <p:nvPr/>
        </p:nvSpPr>
        <p:spPr>
          <a:xfrm>
            <a:off x="331750" y="2109050"/>
            <a:ext cx="11850000" cy="23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000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Draw shorter squiggly lines that move towards the center of the page. </a:t>
            </a:r>
            <a:r>
              <a:rPr b="1" lang="en-US" sz="40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The lines should end with a point/dot. </a:t>
            </a:r>
            <a:endParaRPr b="1" sz="4000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000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Hint - doing this in another color will sometimes help it stand out.</a:t>
            </a:r>
            <a:r>
              <a:rPr b="1" lang="en-US" sz="3800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 </a:t>
            </a:r>
            <a:endParaRPr b="1" sz="3800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2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203" name="Google Shape;20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475" y="5267675"/>
            <a:ext cx="10457524" cy="785752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7"/>
          <p:cNvSpPr txBox="1"/>
          <p:nvPr/>
        </p:nvSpPr>
        <p:spPr>
          <a:xfrm>
            <a:off x="12890375" y="2514725"/>
            <a:ext cx="9873300" cy="19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000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Cut along the squiggly lines and stop at the end point. </a:t>
            </a:r>
            <a:endParaRPr b="1" sz="4000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2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205" name="Google Shape;20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85185" y="4512425"/>
            <a:ext cx="10649218" cy="814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"/>
          <p:cNvSpPr txBox="1"/>
          <p:nvPr/>
        </p:nvSpPr>
        <p:spPr>
          <a:xfrm>
            <a:off x="13541623" y="1726296"/>
            <a:ext cx="8752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8"/>
          <p:cNvSpPr txBox="1"/>
          <p:nvPr/>
        </p:nvSpPr>
        <p:spPr>
          <a:xfrm>
            <a:off x="2369535" y="1726269"/>
            <a:ext cx="5002863" cy="1015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8"/>
          <p:cNvSpPr txBox="1"/>
          <p:nvPr/>
        </p:nvSpPr>
        <p:spPr>
          <a:xfrm>
            <a:off x="639625" y="2953250"/>
            <a:ext cx="9692700" cy="24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000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Roll, or fold the loose tabs inward toward the center, and attach them using glue. </a:t>
            </a:r>
            <a:endParaRPr b="1" sz="4000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2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213" name="Google Shape;21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625" y="5778175"/>
            <a:ext cx="9692701" cy="716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8"/>
          <p:cNvSpPr txBox="1"/>
          <p:nvPr/>
        </p:nvSpPr>
        <p:spPr>
          <a:xfrm>
            <a:off x="11915900" y="3269975"/>
            <a:ext cx="11815800" cy="13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000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rPr>
              <a:t>Glue the paper sculpture to your base – the end!</a:t>
            </a:r>
            <a:endParaRPr b="1" sz="4000">
              <a:solidFill>
                <a:srgbClr val="FFFFFF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2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215" name="Google Shape;21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15889" y="4658675"/>
            <a:ext cx="11257936" cy="81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yoto">
  <a:themeElements>
    <a:clrScheme name="Kyot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Mysti Miskimins</dc:creator>
</cp:coreProperties>
</file>