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13716000" cx="24384000"/>
  <p:notesSz cx="6858000" cy="9144000"/>
  <p:embeddedFontLst>
    <p:embeddedFont>
      <p:font typeface="Helvetica Neue"/>
      <p:regular r:id="rId14"/>
      <p:bold r:id="rId15"/>
      <p:italic r:id="rId16"/>
      <p:boldItalic r:id="rId17"/>
    </p:embeddedFont>
    <p:embeddedFont>
      <p:font typeface="Lustria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gAsgqZmNE2eVox+qWX3aqedqa8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lveticaNeue-bold.fntdata"/><Relationship Id="rId14" Type="http://schemas.openxmlformats.org/officeDocument/2006/relationships/font" Target="fonts/HelveticaNeue-regular.fntdata"/><Relationship Id="rId17" Type="http://schemas.openxmlformats.org/officeDocument/2006/relationships/font" Target="fonts/HelveticaNeue-boldItalic.fntdata"/><Relationship Id="rId16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Lustria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9d3ceb9c21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39d3ceb9c2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/>
          <p:nvPr>
            <p:ph idx="2" type="pic"/>
          </p:nvPr>
        </p:nvSpPr>
        <p:spPr>
          <a:xfrm>
            <a:off x="13993812" y="1918722"/>
            <a:ext cx="8486780" cy="113157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</p:sp>
      <p:sp>
        <p:nvSpPr>
          <p:cNvPr id="13" name="Google Shape;13;p10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0"/>
          <p:cNvSpPr txBox="1"/>
          <p:nvPr>
            <p:ph idx="1" type="body"/>
          </p:nvPr>
        </p:nvSpPr>
        <p:spPr>
          <a:xfrm>
            <a:off x="1524000" y="3898900"/>
            <a:ext cx="10172700" cy="8750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424180" lvl="0" marL="457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1pPr>
            <a:lvl2pPr indent="-42418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2pPr>
            <a:lvl3pPr indent="-424180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3pPr>
            <a:lvl4pPr indent="-424180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4pPr>
            <a:lvl5pPr indent="-42417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1827591" y="1219200"/>
            <a:ext cx="7413778" cy="364383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ustria"/>
              <a:buNone/>
              <a:defRPr b="0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" type="body"/>
          </p:nvPr>
        </p:nvSpPr>
        <p:spPr>
          <a:xfrm>
            <a:off x="9711266" y="1219200"/>
            <a:ext cx="12823848" cy="10363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2" type="body"/>
          </p:nvPr>
        </p:nvSpPr>
        <p:spPr>
          <a:xfrm>
            <a:off x="1827591" y="4863037"/>
            <a:ext cx="7413778" cy="67193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73" name="Google Shape;7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587330" y="1219200"/>
            <a:ext cx="7168332" cy="1040966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0"/>
          <p:cNvSpPr txBox="1"/>
          <p:nvPr>
            <p:ph type="title"/>
          </p:nvPr>
        </p:nvSpPr>
        <p:spPr>
          <a:xfrm>
            <a:off x="1827591" y="1219846"/>
            <a:ext cx="11869898" cy="365867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b="0"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/>
          <p:nvPr>
            <p:ph idx="2" type="pic"/>
          </p:nvPr>
        </p:nvSpPr>
        <p:spPr>
          <a:xfrm>
            <a:off x="14885103" y="1527404"/>
            <a:ext cx="6551502" cy="9825644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4901"/>
              </a:srgbClr>
            </a:outerShdw>
          </a:effectLst>
        </p:spPr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1827591" y="4878522"/>
            <a:ext cx="11869898" cy="675226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81" name="Google Shape;8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27767" y="1095614"/>
            <a:ext cx="20283598" cy="763361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1"/>
          <p:cNvSpPr txBox="1"/>
          <p:nvPr>
            <p:ph type="title"/>
          </p:nvPr>
        </p:nvSpPr>
        <p:spPr>
          <a:xfrm>
            <a:off x="1827612" y="9130510"/>
            <a:ext cx="20710652" cy="10869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Lustria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/>
          <p:nvPr>
            <p:ph idx="2" type="pic"/>
          </p:nvPr>
        </p:nvSpPr>
        <p:spPr>
          <a:xfrm>
            <a:off x="2338698" y="1390019"/>
            <a:ext cx="19690692" cy="705134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4901"/>
              </a:srgbClr>
            </a:outerShdw>
          </a:effectLst>
        </p:spPr>
      </p:sp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1827590" y="10217456"/>
            <a:ext cx="20707524" cy="13649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85" name="Google Shape;85;p21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type="title"/>
          </p:nvPr>
        </p:nvSpPr>
        <p:spPr>
          <a:xfrm>
            <a:off x="1827590" y="1216874"/>
            <a:ext cx="20707524" cy="70686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1827589" y="8590360"/>
            <a:ext cx="20707526" cy="300365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91" name="Google Shape;91;p22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type="title"/>
          </p:nvPr>
        </p:nvSpPr>
        <p:spPr>
          <a:xfrm>
            <a:off x="2892424" y="1219200"/>
            <a:ext cx="18605504" cy="598580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441289" y="7220065"/>
            <a:ext cx="17504598" cy="106549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97" name="Google Shape;97;p23"/>
          <p:cNvSpPr txBox="1"/>
          <p:nvPr>
            <p:ph idx="2" type="body"/>
          </p:nvPr>
        </p:nvSpPr>
        <p:spPr>
          <a:xfrm>
            <a:off x="1827589" y="8608706"/>
            <a:ext cx="20707526" cy="297899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98" name="Google Shape;98;p23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23"/>
          <p:cNvSpPr txBox="1"/>
          <p:nvPr/>
        </p:nvSpPr>
        <p:spPr>
          <a:xfrm>
            <a:off x="1981200" y="1769592"/>
            <a:ext cx="1219200" cy="1169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Font typeface="Lustria"/>
              <a:buNone/>
            </a:pPr>
            <a:r>
              <a:rPr b="0" i="0" lang="en-US" sz="1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 txBox="1"/>
          <p:nvPr/>
        </p:nvSpPr>
        <p:spPr>
          <a:xfrm>
            <a:off x="21009432" y="5856516"/>
            <a:ext cx="1219200" cy="1169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Font typeface="Lustria"/>
              <a:buNone/>
            </a:pPr>
            <a:r>
              <a:rPr b="0" i="0" lang="en-US" sz="1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type="title"/>
          </p:nvPr>
        </p:nvSpPr>
        <p:spPr>
          <a:xfrm>
            <a:off x="1827589" y="4253885"/>
            <a:ext cx="20707526" cy="502367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1827569" y="9301112"/>
            <a:ext cx="20704398" cy="22812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106" name="Google Shape;106;p24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5"/>
          <p:cNvSpPr txBox="1"/>
          <p:nvPr>
            <p:ph idx="1" type="body"/>
          </p:nvPr>
        </p:nvSpPr>
        <p:spPr>
          <a:xfrm>
            <a:off x="1827590" y="3771900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12" name="Google Shape;112;p25"/>
          <p:cNvSpPr txBox="1"/>
          <p:nvPr>
            <p:ph idx="2" type="body"/>
          </p:nvPr>
        </p:nvSpPr>
        <p:spPr>
          <a:xfrm>
            <a:off x="1827590" y="5143500"/>
            <a:ext cx="6601968" cy="6438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13" name="Google Shape;113;p25"/>
          <p:cNvSpPr txBox="1"/>
          <p:nvPr>
            <p:ph idx="3" type="body"/>
          </p:nvPr>
        </p:nvSpPr>
        <p:spPr>
          <a:xfrm>
            <a:off x="8893422" y="3771900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14" name="Google Shape;114;p25"/>
          <p:cNvSpPr txBox="1"/>
          <p:nvPr>
            <p:ph idx="4" type="body"/>
          </p:nvPr>
        </p:nvSpPr>
        <p:spPr>
          <a:xfrm>
            <a:off x="8882870" y="5143500"/>
            <a:ext cx="6601968" cy="6438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15" name="Google Shape;115;p25"/>
          <p:cNvSpPr txBox="1"/>
          <p:nvPr>
            <p:ph idx="5" type="body"/>
          </p:nvPr>
        </p:nvSpPr>
        <p:spPr>
          <a:xfrm>
            <a:off x="15933144" y="3771900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16" name="Google Shape;116;p25"/>
          <p:cNvSpPr txBox="1"/>
          <p:nvPr>
            <p:ph idx="6" type="body"/>
          </p:nvPr>
        </p:nvSpPr>
        <p:spPr>
          <a:xfrm>
            <a:off x="15933144" y="5143500"/>
            <a:ext cx="6601968" cy="6438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17" name="Google Shape;117;p25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121" name="Google Shape;12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5924" y="3636429"/>
            <a:ext cx="6679944" cy="3695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22" name="Google Shape;12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07600" y="3636429"/>
            <a:ext cx="6679944" cy="3695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23" name="Google Shape;12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72102" y="3636429"/>
            <a:ext cx="6679944" cy="369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6"/>
          <p:cNvSpPr txBox="1"/>
          <p:nvPr>
            <p:ph type="title"/>
          </p:nvPr>
        </p:nvSpPr>
        <p:spPr>
          <a:xfrm>
            <a:off x="1827589" y="1219200"/>
            <a:ext cx="20707526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1827590" y="7808212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b="0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26" name="Google Shape;126;p26"/>
          <p:cNvSpPr/>
          <p:nvPr>
            <p:ph idx="2" type="pic"/>
          </p:nvPr>
        </p:nvSpPr>
        <p:spPr>
          <a:xfrm>
            <a:off x="2036204" y="3877836"/>
            <a:ext cx="6184736" cy="3205908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4901"/>
              </a:srgbClr>
            </a:outerShdw>
          </a:effectLst>
        </p:spPr>
      </p:sp>
      <p:sp>
        <p:nvSpPr>
          <p:cNvPr id="127" name="Google Shape;127;p26"/>
          <p:cNvSpPr txBox="1"/>
          <p:nvPr>
            <p:ph idx="3" type="body"/>
          </p:nvPr>
        </p:nvSpPr>
        <p:spPr>
          <a:xfrm>
            <a:off x="1827590" y="8960737"/>
            <a:ext cx="6601968" cy="262166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28" name="Google Shape;128;p26"/>
          <p:cNvSpPr txBox="1"/>
          <p:nvPr>
            <p:ph idx="4" type="body"/>
          </p:nvPr>
        </p:nvSpPr>
        <p:spPr>
          <a:xfrm>
            <a:off x="8885576" y="7808212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b="0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29" name="Google Shape;129;p26"/>
          <p:cNvSpPr/>
          <p:nvPr>
            <p:ph idx="5" type="pic"/>
          </p:nvPr>
        </p:nvSpPr>
        <p:spPr>
          <a:xfrm>
            <a:off x="9091486" y="3878188"/>
            <a:ext cx="6184736" cy="3216328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4901"/>
              </a:srgbClr>
            </a:outerShdw>
          </a:effectLst>
        </p:spPr>
      </p:sp>
      <p:sp>
        <p:nvSpPr>
          <p:cNvPr id="130" name="Google Shape;130;p26"/>
          <p:cNvSpPr txBox="1"/>
          <p:nvPr>
            <p:ph idx="6" type="body"/>
          </p:nvPr>
        </p:nvSpPr>
        <p:spPr>
          <a:xfrm>
            <a:off x="8882870" y="8960735"/>
            <a:ext cx="6601968" cy="262166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31" name="Google Shape;131;p26"/>
          <p:cNvSpPr txBox="1"/>
          <p:nvPr>
            <p:ph idx="7" type="body"/>
          </p:nvPr>
        </p:nvSpPr>
        <p:spPr>
          <a:xfrm>
            <a:off x="15933394" y="7808212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b="0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32" name="Google Shape;132;p26"/>
          <p:cNvSpPr/>
          <p:nvPr>
            <p:ph idx="8" type="pic"/>
          </p:nvPr>
        </p:nvSpPr>
        <p:spPr>
          <a:xfrm>
            <a:off x="16151396" y="3868864"/>
            <a:ext cx="6184736" cy="3214588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4901"/>
              </a:srgbClr>
            </a:outerShdw>
          </a:effectLst>
        </p:spPr>
      </p:sp>
      <p:sp>
        <p:nvSpPr>
          <p:cNvPr id="133" name="Google Shape;133;p26"/>
          <p:cNvSpPr txBox="1"/>
          <p:nvPr>
            <p:ph idx="9" type="body"/>
          </p:nvPr>
        </p:nvSpPr>
        <p:spPr>
          <a:xfrm>
            <a:off x="15933144" y="8960731"/>
            <a:ext cx="6601968" cy="262167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 rot="5400000">
            <a:off x="8122601" y="-2830112"/>
            <a:ext cx="8117502" cy="20707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 rot="5400000">
            <a:off x="15069023" y="4116313"/>
            <a:ext cx="10363202" cy="456897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 rot="5400000">
            <a:off x="4562863" y="-1516072"/>
            <a:ext cx="10363202" cy="158337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" type="body"/>
          </p:nvPr>
        </p:nvSpPr>
        <p:spPr>
          <a:xfrm>
            <a:off x="1827590" y="3464899"/>
            <a:ext cx="20707524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•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/>
          <p:nvPr>
            <p:ph type="ctrTitle"/>
          </p:nvPr>
        </p:nvSpPr>
        <p:spPr>
          <a:xfrm>
            <a:off x="2741386" y="3539081"/>
            <a:ext cx="18880068" cy="36576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800"/>
              <a:buFont typeface="Lustria"/>
              <a:buNone/>
              <a:defRPr sz="10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" type="subTitle"/>
          </p:nvPr>
        </p:nvSpPr>
        <p:spPr>
          <a:xfrm>
            <a:off x="2741386" y="7196679"/>
            <a:ext cx="18880068" cy="20997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96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13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" type="body"/>
          </p:nvPr>
        </p:nvSpPr>
        <p:spPr>
          <a:xfrm>
            <a:off x="1827590" y="3464899"/>
            <a:ext cx="20707524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/>
          <p:nvPr>
            <p:ph type="title"/>
          </p:nvPr>
        </p:nvSpPr>
        <p:spPr>
          <a:xfrm>
            <a:off x="2590802" y="3522135"/>
            <a:ext cx="19181100" cy="36576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 b="0" sz="8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" type="body"/>
          </p:nvPr>
        </p:nvSpPr>
        <p:spPr>
          <a:xfrm>
            <a:off x="2590802" y="7179758"/>
            <a:ext cx="19181100" cy="301410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sz="3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sz="3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96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15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" type="body"/>
          </p:nvPr>
        </p:nvSpPr>
        <p:spPr>
          <a:xfrm>
            <a:off x="1827591" y="3464898"/>
            <a:ext cx="10120994" cy="8117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2" type="body"/>
          </p:nvPr>
        </p:nvSpPr>
        <p:spPr>
          <a:xfrm>
            <a:off x="12405785" y="3464899"/>
            <a:ext cx="10129330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50" name="Google Shape;5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7590" y="3469013"/>
            <a:ext cx="10178144" cy="8297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51" name="Google Shape;5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56970" y="3469013"/>
            <a:ext cx="10178144" cy="829753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7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" type="body"/>
          </p:nvPr>
        </p:nvSpPr>
        <p:spPr>
          <a:xfrm>
            <a:off x="2011744" y="3670508"/>
            <a:ext cx="9752688" cy="108976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54" name="Google Shape;54;p17"/>
          <p:cNvSpPr txBox="1"/>
          <p:nvPr>
            <p:ph idx="2" type="body"/>
          </p:nvPr>
        </p:nvSpPr>
        <p:spPr>
          <a:xfrm>
            <a:off x="2011744" y="4760275"/>
            <a:ext cx="9752688" cy="68221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862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520"/>
              <a:buChar char="◈"/>
              <a:defRPr sz="3600"/>
            </a:lvl1pPr>
            <a:lvl2pPr indent="-37084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Char char="?"/>
              <a:defRPr sz="3200"/>
            </a:lvl2pPr>
            <a:lvl3pPr indent="-35306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Char char="◈"/>
              <a:defRPr sz="2800"/>
            </a:lvl3pPr>
            <a:lvl4pPr indent="-33528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?"/>
              <a:defRPr sz="2400"/>
            </a:lvl4pPr>
            <a:lvl5pPr indent="-335279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◈"/>
              <a:defRPr sz="2400"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3" type="body"/>
          </p:nvPr>
        </p:nvSpPr>
        <p:spPr>
          <a:xfrm>
            <a:off x="12589934" y="3670509"/>
            <a:ext cx="9790660" cy="108976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56" name="Google Shape;56;p17"/>
          <p:cNvSpPr txBox="1"/>
          <p:nvPr>
            <p:ph idx="4" type="body"/>
          </p:nvPr>
        </p:nvSpPr>
        <p:spPr>
          <a:xfrm>
            <a:off x="12589934" y="4760275"/>
            <a:ext cx="9790660" cy="68221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862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520"/>
              <a:buChar char="◈"/>
              <a:defRPr sz="3600"/>
            </a:lvl1pPr>
            <a:lvl2pPr indent="-37084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Char char="?"/>
              <a:defRPr sz="3200"/>
            </a:lvl2pPr>
            <a:lvl3pPr indent="-35306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Char char="◈"/>
              <a:defRPr sz="2800"/>
            </a:lvl3pPr>
            <a:lvl4pPr indent="-33528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?"/>
              <a:defRPr sz="2400"/>
            </a:lvl4pPr>
            <a:lvl5pPr indent="-335279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◈"/>
              <a:defRPr sz="2400"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7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 b="0" i="0" sz="8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1827590" y="3464899"/>
            <a:ext cx="20707524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◈"/>
              <a:defRPr b="0" i="0" sz="4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8619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520"/>
              <a:buFont typeface="Noto Sans Symbols"/>
              <a:buChar char="🞚"/>
              <a:defRPr b="0" i="0" sz="3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70839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Char char="◈"/>
              <a:defRPr b="0" i="0" sz="3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🞚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5306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53060" lvl="5" marL="2743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53060" lvl="6" marL="3200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53059" lvl="7" marL="3657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53059" lvl="8" marL="411480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s://www.youtube.com/watch?v=EAUcmelh5wM" TargetMode="External"/><Relationship Id="rId6" Type="http://schemas.openxmlformats.org/officeDocument/2006/relationships/hyperlink" Target="https://www.youtube.com/watch?v=g1oHFeRZRVY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sz="8900"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8900">
                <a:latin typeface="Arial"/>
                <a:ea typeface="Arial"/>
                <a:cs typeface="Arial"/>
                <a:sym typeface="Arial"/>
              </a:rPr>
              <a:t>-2</a:t>
            </a:r>
            <a:r>
              <a:rPr baseline="30000" lang="en-US" sz="8900"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8900">
                <a:latin typeface="Arial"/>
                <a:ea typeface="Arial"/>
                <a:cs typeface="Arial"/>
                <a:sym typeface="Arial"/>
              </a:rPr>
              <a:t> Grade Lesson</a:t>
            </a:r>
            <a:br>
              <a:rPr lang="en-US"/>
            </a:br>
            <a:r>
              <a:rPr lang="en-US" sz="7300">
                <a:latin typeface="Arial"/>
                <a:ea typeface="Arial"/>
                <a:cs typeface="Arial"/>
                <a:sym typeface="Arial"/>
              </a:rPr>
              <a:t>November/December 2025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6024" y="4243833"/>
            <a:ext cx="10871952" cy="839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6262"/>
            </a:gs>
            <a:gs pos="10000">
              <a:srgbClr val="626262"/>
            </a:gs>
            <a:gs pos="100000">
              <a:srgbClr val="1B1B1E"/>
            </a:gs>
          </a:gsLst>
          <a:lin ang="6120000" scaled="0"/>
        </a:gra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/>
          <p:nvPr>
            <p:ph type="title"/>
          </p:nvPr>
        </p:nvSpPr>
        <p:spPr>
          <a:xfrm>
            <a:off x="11344763" y="10113934"/>
            <a:ext cx="14700158" cy="30141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83073"/>
              <a:buFont typeface="Lustria"/>
              <a:buNone/>
            </a:pPr>
            <a:r>
              <a:rPr lang="en-US" sz="10700"/>
              <a:t>Frank Stella</a:t>
            </a:r>
            <a:br>
              <a:rPr lang="en-US" sz="8000"/>
            </a:br>
            <a:r>
              <a:rPr lang="en-US" sz="5300"/>
              <a:t>May 12, 1936-May 4, 2024</a:t>
            </a:r>
            <a:br>
              <a:rPr lang="en-US" sz="8000"/>
            </a:br>
            <a:endParaRPr sz="8000"/>
          </a:p>
        </p:txBody>
      </p:sp>
      <p:sp>
        <p:nvSpPr>
          <p:cNvPr id="160" name="Google Shape;160;p2"/>
          <p:cNvSpPr txBox="1"/>
          <p:nvPr>
            <p:ph idx="1" type="body"/>
          </p:nvPr>
        </p:nvSpPr>
        <p:spPr>
          <a:xfrm>
            <a:off x="1253272" y="1222565"/>
            <a:ext cx="10938728" cy="57412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1103" lvl="0" marL="4511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Char char="•"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American painter, sculptor and printmaker born from Italian-American parents</a:t>
            </a:r>
            <a:endParaRPr sz="5400"/>
          </a:p>
          <a:p>
            <a:pPr indent="-451104" lvl="0" marL="451104" rtl="0" algn="l">
              <a:lnSpc>
                <a:spcPct val="100000"/>
              </a:lnSpc>
              <a:spcBef>
                <a:spcPts val="6600"/>
              </a:spcBef>
              <a:spcAft>
                <a:spcPts val="0"/>
              </a:spcAft>
              <a:buSzPts val="4620"/>
              <a:buChar char="•"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Lived mostly in New York </a:t>
            </a:r>
            <a:endParaRPr/>
          </a:p>
          <a:p>
            <a:pPr indent="-211074" lvl="0" marL="451104" rtl="0" algn="l">
              <a:lnSpc>
                <a:spcPct val="100000"/>
              </a:lnSpc>
              <a:spcBef>
                <a:spcPts val="6600"/>
              </a:spcBef>
              <a:spcAft>
                <a:spcPts val="0"/>
              </a:spcAft>
              <a:buSzPts val="3780"/>
              <a:buNone/>
            </a:pPr>
            <a:r>
              <a:t/>
            </a:r>
            <a:endParaRPr sz="5400"/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97083" y="2443200"/>
            <a:ext cx="7795518" cy="749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4877" y="6190078"/>
            <a:ext cx="7795517" cy="74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260" y="2945737"/>
            <a:ext cx="8263002" cy="6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6923" y="7423598"/>
            <a:ext cx="9472246" cy="5805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 txBox="1"/>
          <p:nvPr/>
        </p:nvSpPr>
        <p:spPr>
          <a:xfrm>
            <a:off x="328246" y="3470031"/>
            <a:ext cx="11863754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8D3314"/>
                </a:solidFill>
                <a:latin typeface="Arial"/>
                <a:ea typeface="Arial"/>
                <a:cs typeface="Arial"/>
                <a:sym typeface="Arial"/>
              </a:rPr>
              <a:t>Frank Stella Videos –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US" sz="6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 minutes</a:t>
            </a:r>
            <a:r>
              <a:rPr b="0" i="0" lang="en-US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Life Overview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US" sz="6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 minutes</a:t>
            </a:r>
            <a:r>
              <a:rPr b="0" i="0" lang="en-US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Interview w/Frank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/>
          <p:nvPr/>
        </p:nvSpPr>
        <p:spPr>
          <a:xfrm>
            <a:off x="9838922" y="1270847"/>
            <a:ext cx="13865140" cy="1938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Minimalist – 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super simple art using only the most important parts</a:t>
            </a: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6377354" y="10495936"/>
            <a:ext cx="17654954" cy="286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Abstract Expressionism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type of art where artists paint their feelings and emotions instead of drawing real things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186" y="6858000"/>
            <a:ext cx="4689229" cy="616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8221" y="357782"/>
            <a:ext cx="4870701" cy="616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"/>
          <p:cNvSpPr txBox="1"/>
          <p:nvPr/>
        </p:nvSpPr>
        <p:spPr>
          <a:xfrm>
            <a:off x="8346830" y="7077961"/>
            <a:ext cx="14403251" cy="286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Pop Art 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art made from commercial items and cultural icons such as product labels and movie stars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9980749" y="4358223"/>
            <a:ext cx="14403251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 Art 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style of art using optical illusions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/>
          <p:nvPr/>
        </p:nvSpPr>
        <p:spPr>
          <a:xfrm>
            <a:off x="15500889" y="3782799"/>
            <a:ext cx="8406148" cy="6150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Supplies: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Drawing Pencil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Drawing Paper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Mounting paper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Colored Pencils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Colored Markers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Scissors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Glue Stick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2862" y="3472619"/>
            <a:ext cx="9934232" cy="57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/>
          <p:nvPr/>
        </p:nvSpPr>
        <p:spPr>
          <a:xfrm>
            <a:off x="6090075" y="711250"/>
            <a:ext cx="8314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i="1" lang="en-US" sz="6000">
                <a:solidFill>
                  <a:schemeClr val="lt1"/>
                </a:solidFill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465600" y="2758350"/>
            <a:ext cx="105732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5183250" y="1863350"/>
            <a:ext cx="98424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rPr>
              <a:t>Use your markers and colored pencils to fill in the organic shapes. </a:t>
            </a:r>
            <a:endParaRPr b="1" i="0" sz="4000" u="none" cap="none" strike="noStrike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2988" y="4335150"/>
            <a:ext cx="11540584" cy="84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/>
          <p:nvPr/>
        </p:nvSpPr>
        <p:spPr>
          <a:xfrm>
            <a:off x="8483192" y="1129773"/>
            <a:ext cx="500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 txBox="1"/>
          <p:nvPr/>
        </p:nvSpPr>
        <p:spPr>
          <a:xfrm>
            <a:off x="6173900" y="2514725"/>
            <a:ext cx="9873300" cy="19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Cut along the squiggly lines and stop at the end point. </a:t>
            </a:r>
            <a:endParaRPr b="1" i="0" sz="40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985" y="4713325"/>
            <a:ext cx="10649218" cy="814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9d3ceb9c21_0_0"/>
          <p:cNvSpPr txBox="1"/>
          <p:nvPr/>
        </p:nvSpPr>
        <p:spPr>
          <a:xfrm>
            <a:off x="9455835" y="1415794"/>
            <a:ext cx="500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i="1" lang="en-US" sz="6000">
                <a:solidFill>
                  <a:schemeClr val="lt1"/>
                </a:solidFill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39d3ceb9c21_0_0"/>
          <p:cNvSpPr txBox="1"/>
          <p:nvPr/>
        </p:nvSpPr>
        <p:spPr>
          <a:xfrm>
            <a:off x="7214550" y="2742075"/>
            <a:ext cx="9692700" cy="24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Roll, or fold the loose tabs inward toward the center, and attach them using glue. </a:t>
            </a:r>
            <a:endParaRPr b="1" i="0" sz="40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07" name="Google Shape;207;g39d3ceb9c2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5650" y="5625025"/>
            <a:ext cx="9692701" cy="71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/>
          <p:nvPr/>
        </p:nvSpPr>
        <p:spPr>
          <a:xfrm>
            <a:off x="6940711" y="1762846"/>
            <a:ext cx="875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i="1" lang="en-US" sz="6000">
                <a:solidFill>
                  <a:schemeClr val="lt1"/>
                </a:solidFill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8"/>
          <p:cNvSpPr txBox="1"/>
          <p:nvPr/>
        </p:nvSpPr>
        <p:spPr>
          <a:xfrm>
            <a:off x="5688000" y="3233450"/>
            <a:ext cx="118158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Glue the paper sculpture to your base – the end!</a:t>
            </a:r>
            <a:endParaRPr b="1" i="0" sz="40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14" name="Google Shape;2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7989" y="4914375"/>
            <a:ext cx="11257936" cy="81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Mysti Miskimins</dc:creator>
</cp:coreProperties>
</file>