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13716000" cx="24384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0" roundtripDataSignature="AMtx7mj+3iq+SyMND6Q5uWkLA+/dpXVe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0e7a3e316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0e7a3e316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/>
          <p:nvPr>
            <p:ph idx="2" type="pic"/>
          </p:nvPr>
        </p:nvSpPr>
        <p:spPr>
          <a:xfrm>
            <a:off x="13993812" y="1918722"/>
            <a:ext cx="8486780" cy="11315704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8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" type="body"/>
          </p:nvPr>
        </p:nvSpPr>
        <p:spPr>
          <a:xfrm>
            <a:off x="1524000" y="3898900"/>
            <a:ext cx="10172700" cy="87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52119" lvl="0" marL="4572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1pPr>
            <a:lvl2pPr indent="-452119" lvl="1" marL="9144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2pPr>
            <a:lvl3pPr indent="-452119" lvl="2" marL="13716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3pPr>
            <a:lvl4pPr indent="-452119" lvl="3" marL="18288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4pPr>
            <a:lvl5pPr indent="-452120" lvl="4" marL="2286000" algn="l">
              <a:spcBef>
                <a:spcPts val="5100"/>
              </a:spcBef>
              <a:spcAft>
                <a:spcPts val="0"/>
              </a:spcAft>
              <a:buSzPts val="3520"/>
              <a:buChar char="•"/>
              <a:defRPr sz="4400"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4170024" y="1371600"/>
            <a:ext cx="73152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1368425" y="1371600"/>
            <a:ext cx="11887202" cy="106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14170024" y="4419599"/>
            <a:ext cx="7315200" cy="4182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560"/>
              <a:buNone/>
              <a:defRPr sz="32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9445624" y="2895600"/>
            <a:ext cx="12039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Font typeface="Century Gothic"/>
              <a:buNone/>
              <a:defRPr b="0" sz="5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/>
          <p:nvPr>
            <p:ph idx="2" type="pic"/>
          </p:nvPr>
        </p:nvSpPr>
        <p:spPr>
          <a:xfrm>
            <a:off x="1978024" y="1828800"/>
            <a:ext cx="6561948" cy="9144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9445624" y="5554133"/>
            <a:ext cx="12042776" cy="40978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1920"/>
              <a:buNone/>
              <a:defRPr sz="24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1600"/>
              <a:buNone/>
              <a:defRPr sz="20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1440"/>
              <a:buNone/>
              <a:defRPr sz="18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1440"/>
              <a:buNone/>
              <a:defRPr sz="1800"/>
            </a:lvl9pPr>
          </a:lstStyle>
          <a:p/>
        </p:txBody>
      </p:sp>
      <p:sp>
        <p:nvSpPr>
          <p:cNvPr id="85" name="Google Shape;85;p18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/>
          <p:nvPr>
            <p:ph idx="2" type="pic"/>
          </p:nvPr>
        </p:nvSpPr>
        <p:spPr>
          <a:xfrm>
            <a:off x="1371600" y="1066800"/>
            <a:ext cx="21637624" cy="62484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1828804" y="7687734"/>
            <a:ext cx="166084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SzPts val="2560"/>
              <a:buFont typeface="Century Gothic"/>
              <a:buNone/>
              <a:defRPr sz="3200"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Font typeface="Century Gothic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1368426" y="1371600"/>
            <a:ext cx="20116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368424" y="8229600"/>
            <a:ext cx="17071976" cy="37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2282823" y="1371600"/>
            <a:ext cx="18288002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2892424" y="6858000"/>
            <a:ext cx="17068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Font typeface="Century Gothic"/>
              <a:buNone/>
              <a:defRPr/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Font typeface="Century Gothic"/>
              <a:buNone/>
              <a:defRPr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Font typeface="Century Gothic"/>
              <a:buNone/>
              <a:defRPr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Font typeface="Century Gothic"/>
              <a:buNone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1368426" y="8602135"/>
            <a:ext cx="17068800" cy="3369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p21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9" name="Google Shape;109;p21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1368424" y="6858000"/>
            <a:ext cx="170688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368422" y="10265962"/>
            <a:ext cx="17071980" cy="17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800"/>
              </a:spcBef>
              <a:spcAft>
                <a:spcPts val="0"/>
              </a:spcAft>
              <a:buSzPts val="3200"/>
              <a:buNone/>
              <a:defRPr sz="4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Name Card">
  <p:cSld name="Quote Name Card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2282826" y="1371600"/>
            <a:ext cx="182880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entury Gothic"/>
              <a:buNone/>
              <a:defRPr b="0" sz="64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1368425" y="7857068"/>
            <a:ext cx="17068802" cy="209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0" sz="4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2" type="body"/>
          </p:nvPr>
        </p:nvSpPr>
        <p:spPr>
          <a:xfrm>
            <a:off x="1368423" y="9956800"/>
            <a:ext cx="17068802" cy="20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23"/>
          <p:cNvSpPr txBox="1"/>
          <p:nvPr/>
        </p:nvSpPr>
        <p:spPr>
          <a:xfrm>
            <a:off x="1063624" y="1624444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20570824" y="5537202"/>
            <a:ext cx="1219200" cy="1169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ue or False">
  <p:cSld name="True or Fals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/>
          <p:nvPr>
            <p:ph type="title"/>
          </p:nvPr>
        </p:nvSpPr>
        <p:spPr>
          <a:xfrm>
            <a:off x="1368426" y="1371600"/>
            <a:ext cx="201168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1368424" y="7857068"/>
            <a:ext cx="17068800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960"/>
              </a:spcBef>
              <a:spcAft>
                <a:spcPts val="0"/>
              </a:spcAft>
              <a:buSzPts val="3840"/>
              <a:buNone/>
              <a:defRPr b="0" sz="48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2" type="body"/>
          </p:nvPr>
        </p:nvSpPr>
        <p:spPr>
          <a:xfrm>
            <a:off x="1368423" y="9533465"/>
            <a:ext cx="17068802" cy="2455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9" name="Google Shape;129;p24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 rot="5400000">
            <a:off x="6287557" y="-3547532"/>
            <a:ext cx="7230534" cy="17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 rot="5400000">
            <a:off x="14855824" y="3886200"/>
            <a:ext cx="9144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 rot="5400000">
            <a:off x="3886200" y="-1143000"/>
            <a:ext cx="10617200" cy="156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 txBox="1"/>
          <p:nvPr>
            <p:ph type="ctrTitle"/>
          </p:nvPr>
        </p:nvSpPr>
        <p:spPr>
          <a:xfrm>
            <a:off x="1368424" y="1371599"/>
            <a:ext cx="16002000" cy="59436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entury Gothic"/>
              <a:buNone/>
              <a:defRPr sz="9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" type="subTitle"/>
          </p:nvPr>
        </p:nvSpPr>
        <p:spPr>
          <a:xfrm>
            <a:off x="1368424" y="7687735"/>
            <a:ext cx="12801600" cy="389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840"/>
              </a:spcBef>
              <a:spcAft>
                <a:spcPts val="0"/>
              </a:spcAft>
              <a:buSzPts val="3360"/>
              <a:buNone/>
              <a:defRPr sz="4200">
                <a:solidFill>
                  <a:srgbClr val="0F486F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SzPts val="288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SzPts val="256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SzPts val="22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SzPts val="224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1"/>
          <p:cNvCxnSpPr/>
          <p:nvPr/>
        </p:nvCxnSpPr>
        <p:spPr>
          <a:xfrm flipH="1">
            <a:off x="16456024" y="16934"/>
            <a:ext cx="7620000" cy="762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" name="Google Shape;37;p11"/>
          <p:cNvCxnSpPr/>
          <p:nvPr/>
        </p:nvCxnSpPr>
        <p:spPr>
          <a:xfrm flipH="1">
            <a:off x="12216341" y="183091"/>
            <a:ext cx="12161310" cy="1216131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" name="Google Shape;38;p11"/>
          <p:cNvCxnSpPr/>
          <p:nvPr/>
        </p:nvCxnSpPr>
        <p:spPr>
          <a:xfrm flipH="1">
            <a:off x="14471650" y="457200"/>
            <a:ext cx="9906000" cy="9906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" name="Google Shape;39;p11"/>
          <p:cNvCxnSpPr/>
          <p:nvPr/>
        </p:nvCxnSpPr>
        <p:spPr>
          <a:xfrm flipH="1">
            <a:off x="14671675" y="64557"/>
            <a:ext cx="9705978" cy="9705978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" name="Google Shape;40;p11"/>
          <p:cNvCxnSpPr/>
          <p:nvPr/>
        </p:nvCxnSpPr>
        <p:spPr>
          <a:xfrm flipH="1">
            <a:off x="15690853" y="1219203"/>
            <a:ext cx="8686798" cy="8686798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1368423" y="4013200"/>
            <a:ext cx="17068802" cy="456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 sz="7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" type="body"/>
          </p:nvPr>
        </p:nvSpPr>
        <p:spPr>
          <a:xfrm>
            <a:off x="1368426" y="8991600"/>
            <a:ext cx="17068800" cy="2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720"/>
              </a:spcBef>
              <a:spcAft>
                <a:spcPts val="0"/>
              </a:spcAft>
              <a:buSzPts val="2880"/>
              <a:buNone/>
              <a:defRPr sz="36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2880"/>
              <a:buNone/>
              <a:defRPr sz="36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sz="32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24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368423" y="1371601"/>
            <a:ext cx="987531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2" type="body"/>
          </p:nvPr>
        </p:nvSpPr>
        <p:spPr>
          <a:xfrm>
            <a:off x="11616267" y="1371602"/>
            <a:ext cx="9868958" cy="72305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1944161" y="1371600"/>
            <a:ext cx="9299574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SzPts val="4480"/>
              <a:buNone/>
              <a:defRPr b="0" sz="5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1368423" y="2541058"/>
            <a:ext cx="9875310" cy="6061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3" type="body"/>
          </p:nvPr>
        </p:nvSpPr>
        <p:spPr>
          <a:xfrm>
            <a:off x="12158132" y="1371600"/>
            <a:ext cx="9330268" cy="1152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120"/>
              </a:spcBef>
              <a:spcAft>
                <a:spcPts val="0"/>
              </a:spcAft>
              <a:buSzPts val="4480"/>
              <a:buNone/>
              <a:defRPr b="0" sz="56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1200"/>
              </a:spcBef>
              <a:spcAft>
                <a:spcPts val="0"/>
              </a:spcAft>
              <a:buSzPts val="3200"/>
              <a:buNone/>
              <a:defRPr b="1" sz="4000"/>
            </a:lvl2pPr>
            <a:lvl3pPr indent="-228600" lvl="2" marL="1371600" algn="l">
              <a:spcBef>
                <a:spcPts val="1200"/>
              </a:spcBef>
              <a:spcAft>
                <a:spcPts val="0"/>
              </a:spcAft>
              <a:buSzPts val="2880"/>
              <a:buNone/>
              <a:defRPr b="1" sz="3600"/>
            </a:lvl3pPr>
            <a:lvl4pPr indent="-228600" lvl="3" marL="18288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4pPr>
            <a:lvl5pPr indent="-228600" lvl="4" marL="22860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5pPr>
            <a:lvl6pPr indent="-228600" lvl="5" marL="27432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6pPr>
            <a:lvl7pPr indent="-228600" lvl="6" marL="32004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7pPr>
            <a:lvl8pPr indent="-228600" lvl="7" marL="3657600" algn="l">
              <a:spcBef>
                <a:spcPts val="1200"/>
              </a:spcBef>
              <a:spcAft>
                <a:spcPts val="0"/>
              </a:spcAft>
              <a:buSzPts val="2560"/>
              <a:buNone/>
              <a:defRPr b="1" sz="3200"/>
            </a:lvl8pPr>
            <a:lvl9pPr indent="-228600" lvl="8" marL="4114800" algn="l">
              <a:spcBef>
                <a:spcPts val="1200"/>
              </a:spcBef>
              <a:spcAft>
                <a:spcPts val="1200"/>
              </a:spcAft>
              <a:buSzPts val="2560"/>
              <a:buNone/>
              <a:defRPr b="1" sz="3200"/>
            </a:lvl9pPr>
          </a:lstStyle>
          <a:p/>
        </p:txBody>
      </p:sp>
      <p:sp>
        <p:nvSpPr>
          <p:cNvPr id="65" name="Google Shape;65;p15"/>
          <p:cNvSpPr txBox="1"/>
          <p:nvPr>
            <p:ph idx="4" type="body"/>
          </p:nvPr>
        </p:nvSpPr>
        <p:spPr>
          <a:xfrm>
            <a:off x="11613090" y="2524124"/>
            <a:ext cx="9858376" cy="60610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12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1200"/>
              </a:spcBef>
              <a:spcAft>
                <a:spcPts val="12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7"/>
          <p:cNvGrpSpPr/>
          <p:nvPr/>
        </p:nvGrpSpPr>
        <p:grpSpPr>
          <a:xfrm>
            <a:off x="18413938" y="5926667"/>
            <a:ext cx="5963716" cy="6417734"/>
            <a:chOff x="9206969" y="2963333"/>
            <a:chExt cx="2981858" cy="3208867"/>
          </a:xfrm>
        </p:grpSpPr>
        <p:cxnSp>
          <p:nvCxnSpPr>
            <p:cNvPr id="7" name="Google Shape;7;p7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7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7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7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7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7"/>
          <p:cNvSpPr txBox="1"/>
          <p:nvPr>
            <p:ph type="title"/>
          </p:nvPr>
        </p:nvSpPr>
        <p:spPr>
          <a:xfrm>
            <a:off x="1368424" y="8974665"/>
            <a:ext cx="17068800" cy="30141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Gothic"/>
              <a:buNone/>
              <a:defRPr b="0" i="0" sz="7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1368424" y="1371601"/>
            <a:ext cx="17068800" cy="72305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▶"/>
              <a:defRPr b="0" i="0" sz="4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11480" lvl="1" marL="9144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Noto Sans Symbols"/>
              <a:buChar char="▶"/>
              <a:defRPr b="0" i="0" sz="3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91160" lvl="2" marL="1371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▶"/>
              <a:defRPr b="0" i="0" sz="32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70839" lvl="3" marL="18288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70839" lvl="4" marL="22860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70839" lvl="5" marL="27432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70839" lvl="6" marL="32004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70840" lvl="7" marL="3657600" marR="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70840" lvl="8" marL="4114800" marR="0" rtl="0" algn="l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240"/>
              <a:buFont typeface="Noto Sans Symbols"/>
              <a:buChar char="▶"/>
              <a:defRPr b="0" i="0" sz="2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>
            <a:off x="19808824" y="12344401"/>
            <a:ext cx="3200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>
            <a:off x="1368424" y="12344401"/>
            <a:ext cx="15087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20726401" y="11156951"/>
            <a:ext cx="2284490" cy="1339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4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google.com/search?q=video+about+sonia+delaunay+3+minutes&amp;sca_esv=c873461b5e2c612f&amp;sca_upv=1&amp;rlz=1C1GCEB_enUS1056US1056&amp;biw=1714&amp;bih=1276&amp;tbm=vid&amp;sxsrf=ADLYWIJAoyF7A_Jk_47tjPGkdPrr4jntLQ%3A1725575490942&amp;ei=QjHaZvCaOem60PEPrMb-qAI&amp;ved=0ahUKEwjww67R7ayIAxVpHTQIHSyjHyUQ4dUDCA4&amp;uact=5&amp;oq=video+about+sonia+delaunay+3+minutes&amp;gs_lp=Eg1nd3Mtd2l6LXZpZGVvIiR2aWRlbyBhYm91dCBzb25pYSBkZWxhdW5heSAzIG1pbnV0ZXMyBRAhGKABMgUQIRigATIFECEYoAEyBRAhGKABMgUQIRigAUi7VFDAIliRU3AAeACQAQCYAW-gAaEPqgEEMTkuNLgBA8gBAPgBAZgCFKACnQ3CAgQQIxgnwgIFEAAYgATCAgoQABiABBhDGIoFwgIHECMYsAIYJ8ICBxAAGIAEGA3CAggQABgHGAgYHsICBhAAGAcYHsICCBAAGIAEGKIEwgIIEAAYogQYiQXCAgQQABgewgIGEAAYDRgewgIKECEYoAEYwwQYCsICCBAhGKABGMMEwgIGEAAYFhgewgIFECEYqwLCAgUQIRifBZgDAIgGAZIHBDE5LjGgB492&amp;sclient=gws-wiz-video#fpstate=ive&amp;vld=cid:b63896d6,vid:2ycBLsAnzIs,st:0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"/>
          <p:cNvGrpSpPr/>
          <p:nvPr/>
        </p:nvGrpSpPr>
        <p:grpSpPr>
          <a:xfrm>
            <a:off x="18413938" y="5926666"/>
            <a:ext cx="5963716" cy="6417734"/>
            <a:chOff x="9206969" y="2963333"/>
            <a:chExt cx="2981858" cy="3208867"/>
          </a:xfrm>
        </p:grpSpPr>
        <p:cxnSp>
          <p:nvCxnSpPr>
            <p:cNvPr id="149" name="Google Shape;149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0" name="Google Shape;150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1" name="Google Shape;151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2" name="Google Shape;152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3" name="Google Shape;153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4" name="Google Shape;154;p1"/>
          <p:cNvGrpSpPr/>
          <p:nvPr/>
        </p:nvGrpSpPr>
        <p:grpSpPr>
          <a:xfrm>
            <a:off x="18413938" y="5919034"/>
            <a:ext cx="5963716" cy="6417734"/>
            <a:chOff x="9206969" y="2963333"/>
            <a:chExt cx="2981858" cy="3208867"/>
          </a:xfrm>
        </p:grpSpPr>
        <p:cxnSp>
          <p:nvCxnSpPr>
            <p:cNvPr id="155" name="Google Shape;155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6" name="Google Shape;156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7" name="Google Shape;157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8" name="Google Shape;158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9" name="Google Shape;159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60" name="Google Shape;1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1863" y="4753775"/>
            <a:ext cx="9826025" cy="759062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"/>
          <p:cNvSpPr txBox="1"/>
          <p:nvPr/>
        </p:nvSpPr>
        <p:spPr>
          <a:xfrm>
            <a:off x="7314525" y="457500"/>
            <a:ext cx="10284900" cy="18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0">
                <a:solidFill>
                  <a:schemeClr val="lt1"/>
                </a:solidFill>
              </a:rPr>
              <a:t>K-2nd Lesson</a:t>
            </a:r>
            <a:endParaRPr sz="8500">
              <a:solidFill>
                <a:schemeClr val="lt1"/>
              </a:solidFill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7844575" y="2244550"/>
            <a:ext cx="8520600" cy="15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lt1"/>
                </a:solidFill>
              </a:rPr>
              <a:t>October 2024</a:t>
            </a:r>
            <a:endParaRPr sz="38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Brought to the classrooms by:</a:t>
            </a:r>
            <a:endParaRPr sz="27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lt1"/>
                </a:solidFill>
              </a:rPr>
              <a:t>The Woodside PTA and volunteers</a:t>
            </a: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877" scaled="0"/>
        </a:gra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g30e7a3e3166_0_0"/>
          <p:cNvGrpSpPr/>
          <p:nvPr/>
        </p:nvGrpSpPr>
        <p:grpSpPr>
          <a:xfrm>
            <a:off x="18413652" y="5926666"/>
            <a:ext cx="5964002" cy="6418022"/>
            <a:chOff x="9206826" y="2963333"/>
            <a:chExt cx="2982001" cy="3209011"/>
          </a:xfrm>
        </p:grpSpPr>
        <p:cxnSp>
          <p:nvCxnSpPr>
            <p:cNvPr id="168" name="Google Shape;168;g30e7a3e3166_0_0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69" name="Google Shape;169;g30e7a3e3166_0_0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0" name="Google Shape;170;g30e7a3e3166_0_0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1" name="Google Shape;171;g30e7a3e3166_0_0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2" name="Google Shape;172;g30e7a3e3166_0_0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3" name="Google Shape;173;g30e7a3e3166_0_0"/>
          <p:cNvSpPr txBox="1"/>
          <p:nvPr>
            <p:ph type="title"/>
          </p:nvPr>
        </p:nvSpPr>
        <p:spPr>
          <a:xfrm>
            <a:off x="1368424" y="8974664"/>
            <a:ext cx="14700300" cy="30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Century Gothic"/>
              <a:buNone/>
            </a:pPr>
            <a:r>
              <a:rPr lang="en-US" sz="8000"/>
              <a:t>SONIA DELAUNAY </a:t>
            </a:r>
            <a:br>
              <a:rPr lang="en-US" sz="8000"/>
            </a:br>
            <a:r>
              <a:rPr lang="en-US" sz="6000"/>
              <a:t>NOV 14, 1885 – DEC 5, 1979</a:t>
            </a:r>
            <a:endParaRPr sz="8000"/>
          </a:p>
        </p:txBody>
      </p:sp>
      <p:sp>
        <p:nvSpPr>
          <p:cNvPr id="174" name="Google Shape;174;g30e7a3e3166_0_0"/>
          <p:cNvSpPr txBox="1"/>
          <p:nvPr>
            <p:ph idx="1" type="body"/>
          </p:nvPr>
        </p:nvSpPr>
        <p:spPr>
          <a:xfrm>
            <a:off x="482600" y="177800"/>
            <a:ext cx="15951300" cy="901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1104" lvl="0" marL="451104" rtl="0" algn="l">
              <a:spcBef>
                <a:spcPts val="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Sonia was born in a Ukrainian village and was originally named Sara Stern.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Sara became Sonia at the age of 7 after joining her uncle in St Petersburg, Russia.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4320"/>
              <a:buChar char="•"/>
            </a:pPr>
            <a:r>
              <a:rPr lang="en-US" sz="5400">
                <a:solidFill>
                  <a:schemeClr val="lt1"/>
                </a:solidFill>
              </a:rPr>
              <a:t>Sonia was the first woman to ever have an art show in the Louvre Museum in France</a:t>
            </a:r>
            <a:endParaRPr/>
          </a:p>
        </p:txBody>
      </p:sp>
      <p:pic>
        <p:nvPicPr>
          <p:cNvPr descr="An old person sitting next to a painting&#10;&#10;Description automatically generated with low confidence" id="175" name="Google Shape;175;g30e7a3e3166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12026"/>
          <a:stretch/>
        </p:blipFill>
        <p:spPr>
          <a:xfrm>
            <a:off x="16628576" y="1465998"/>
            <a:ext cx="6479075" cy="8668899"/>
          </a:xfrm>
          <a:prstGeom prst="rect">
            <a:avLst/>
          </a:prstGeom>
          <a:noFill/>
          <a:ln cap="flat" cmpd="sng" w="15875">
            <a:solidFill>
              <a:srgbClr val="FFFFFF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6" name="Google Shape;176;g30e7a3e3166_0_0"/>
          <p:cNvGrpSpPr/>
          <p:nvPr/>
        </p:nvGrpSpPr>
        <p:grpSpPr>
          <a:xfrm>
            <a:off x="18413652" y="5919034"/>
            <a:ext cx="5964002" cy="6418022"/>
            <a:chOff x="9206826" y="2963333"/>
            <a:chExt cx="2982001" cy="3209011"/>
          </a:xfrm>
        </p:grpSpPr>
        <p:cxnSp>
          <p:nvCxnSpPr>
            <p:cNvPr id="177" name="Google Shape;177;g30e7a3e3166_0_0"/>
            <p:cNvCxnSpPr/>
            <p:nvPr/>
          </p:nvCxnSpPr>
          <p:spPr>
            <a:xfrm flipH="1">
              <a:off x="11275926" y="2963333"/>
              <a:ext cx="912900" cy="9129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g30e7a3e3166_0_0"/>
            <p:cNvCxnSpPr/>
            <p:nvPr/>
          </p:nvCxnSpPr>
          <p:spPr>
            <a:xfrm flipH="1">
              <a:off x="9206826" y="3190344"/>
              <a:ext cx="2982000" cy="29820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9" name="Google Shape;179;g30e7a3e3166_0_0"/>
            <p:cNvCxnSpPr/>
            <p:nvPr/>
          </p:nvCxnSpPr>
          <p:spPr>
            <a:xfrm flipH="1">
              <a:off x="10292226" y="3285067"/>
              <a:ext cx="1896600" cy="1896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0" name="Google Shape;180;g30e7a3e3166_0_0"/>
            <p:cNvCxnSpPr/>
            <p:nvPr/>
          </p:nvCxnSpPr>
          <p:spPr>
            <a:xfrm flipH="1">
              <a:off x="10443125" y="3131080"/>
              <a:ext cx="1745700" cy="17457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1" name="Google Shape;181;g30e7a3e3166_0_0"/>
            <p:cNvCxnSpPr/>
            <p:nvPr/>
          </p:nvCxnSpPr>
          <p:spPr>
            <a:xfrm flipH="1">
              <a:off x="10918927" y="3683001"/>
              <a:ext cx="1269900" cy="126990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"/>
          <p:cNvSpPr txBox="1"/>
          <p:nvPr/>
        </p:nvSpPr>
        <p:spPr>
          <a:xfrm>
            <a:off x="9620396" y="1145295"/>
            <a:ext cx="36309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2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Videos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7" name="Google Shape;187;p2"/>
          <p:cNvSpPr txBox="1"/>
          <p:nvPr/>
        </p:nvSpPr>
        <p:spPr>
          <a:xfrm>
            <a:off x="8540750" y="4740786"/>
            <a:ext cx="7141800" cy="24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5400"/>
              </a:spcBef>
              <a:spcAft>
                <a:spcPts val="0"/>
              </a:spcAft>
              <a:buNone/>
            </a:pPr>
            <a:r>
              <a:rPr b="0" i="0" lang="en-US" sz="5400" u="sng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3 Minute Video</a:t>
            </a:r>
            <a:endParaRPr b="0" i="0" sz="54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"/>
          <p:cNvSpPr txBox="1"/>
          <p:nvPr>
            <p:ph idx="1" type="body"/>
          </p:nvPr>
        </p:nvSpPr>
        <p:spPr>
          <a:xfrm>
            <a:off x="12979400" y="-76201"/>
            <a:ext cx="10561032" cy="120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451104" lvl="0" marL="451104" rtl="0" algn="l">
              <a:spcBef>
                <a:spcPts val="0"/>
              </a:spcBef>
              <a:spcAft>
                <a:spcPts val="0"/>
              </a:spcAft>
              <a:buSzPts val="3520"/>
              <a:buChar char="•"/>
            </a:pPr>
            <a:r>
              <a:rPr lang="en-US" sz="4400">
                <a:solidFill>
                  <a:schemeClr val="lt1"/>
                </a:solidFill>
              </a:rPr>
              <a:t>Sonia studied art in Germany as a teenager, but then moved to Paris to continue her art studies and married Robert Delaunay. </a:t>
            </a:r>
            <a:endParaRPr/>
          </a:p>
          <a:p>
            <a:pPr indent="-451104" lvl="0" marL="451104" rtl="0" algn="l">
              <a:spcBef>
                <a:spcPts val="6600"/>
              </a:spcBef>
              <a:spcAft>
                <a:spcPts val="0"/>
              </a:spcAft>
              <a:buSzPts val="3520"/>
              <a:buChar char="•"/>
            </a:pPr>
            <a:r>
              <a:rPr lang="en-US" sz="4400">
                <a:solidFill>
                  <a:schemeClr val="lt1"/>
                </a:solidFill>
              </a:rPr>
              <a:t>Sonia and her husband developed “Simultanism” – a mode of art centered on the “simultaneous contrast” of colors using concentric circles. A form of abstract art.</a:t>
            </a:r>
            <a:endParaRPr/>
          </a:p>
        </p:txBody>
      </p:sp>
      <p:pic>
        <p:nvPicPr>
          <p:cNvPr id="193" name="Google Shape;1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7250" y="1637239"/>
            <a:ext cx="11678150" cy="748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"/>
          <p:cNvSpPr txBox="1"/>
          <p:nvPr/>
        </p:nvSpPr>
        <p:spPr>
          <a:xfrm>
            <a:off x="911224" y="10546835"/>
            <a:ext cx="2217200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 Art </a:t>
            </a:r>
            <a:r>
              <a:rPr b="0" i="0" lang="en-US" sz="5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art that does not attempt to represent reality, but seeks to achieve its effect using shapes, forms, colors and textures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807" y="2181433"/>
            <a:ext cx="24128486" cy="602473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 txBox="1"/>
          <p:nvPr/>
        </p:nvSpPr>
        <p:spPr>
          <a:xfrm>
            <a:off x="968376" y="11988799"/>
            <a:ext cx="220472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Concentric Circles </a:t>
            </a:r>
            <a:r>
              <a:rPr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circles with a common center</a:t>
            </a:r>
            <a:endParaRPr/>
          </a:p>
        </p:txBody>
      </p:sp>
      <p:sp>
        <p:nvSpPr>
          <p:cNvPr id="201" name="Google Shape;201;p4"/>
          <p:cNvSpPr txBox="1"/>
          <p:nvPr/>
        </p:nvSpPr>
        <p:spPr>
          <a:xfrm>
            <a:off x="1120776" y="8889999"/>
            <a:ext cx="22047200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Simultaneous contrast </a:t>
            </a:r>
            <a:r>
              <a:rPr lang="en-US" sz="6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tendency of a color to bring out its opposite appearance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/>
        </p:nvSpPr>
        <p:spPr>
          <a:xfrm>
            <a:off x="15500889" y="3551967"/>
            <a:ext cx="8406000" cy="667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Supplies:</a:t>
            </a:r>
            <a:endParaRPr sz="6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aper</a:t>
            </a:r>
            <a:endParaRPr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Paint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Paper towels </a:t>
            </a:r>
            <a:endParaRPr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Smock to protect clothes</a:t>
            </a:r>
            <a:endParaRPr/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Baby wipes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540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Char char="•"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Large manilla paper to protect</a:t>
            </a:r>
            <a:endParaRPr/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your table</a:t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1" marL="45720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963" y="1304925"/>
            <a:ext cx="14563725" cy="1110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"/>
          <p:cNvSpPr txBox="1"/>
          <p:nvPr/>
        </p:nvSpPr>
        <p:spPr>
          <a:xfrm>
            <a:off x="457200" y="600981"/>
            <a:ext cx="23545800" cy="371896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2794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Place construction paper on top of your placemat desk protector</a:t>
            </a:r>
            <a:endParaRPr/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Paint 3-5 circles of different colors randomly across the paper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Trace around each circle part ways with different colors of paint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79400" lvl="0" marL="228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eorgia"/>
              <a:buAutoNum type="arabicPeriod"/>
            </a:pP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Finish the circle with another color of paint (or two) making sure to clean off your finger between colors</a:t>
            </a:r>
            <a:endParaRPr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6"/>
          <p:cNvSpPr txBox="1"/>
          <p:nvPr/>
        </p:nvSpPr>
        <p:spPr>
          <a:xfrm>
            <a:off x="685800" y="11391188"/>
            <a:ext cx="21795301" cy="779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Georgia"/>
              <a:buNone/>
            </a:pP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5. Continue to paint </a:t>
            </a:r>
            <a:r>
              <a:rPr lang="en-US" sz="44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multi-colored</a:t>
            </a:r>
            <a:r>
              <a:rPr lang="en-US"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circles around the original circles until the page is mostly full</a:t>
            </a:r>
            <a:endParaRPr sz="40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14" name="Google Shape;2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66164" y="4300453"/>
            <a:ext cx="5214937" cy="685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4426453"/>
            <a:ext cx="5315917" cy="6858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2260" y="4736554"/>
            <a:ext cx="8426196" cy="642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yoto">
  <a:themeElements>
    <a:clrScheme name="Kyo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758A"/>
      </a:accent1>
      <a:accent2>
        <a:srgbClr val="828852"/>
      </a:accent2>
      <a:accent3>
        <a:srgbClr val="D5B682"/>
      </a:accent3>
      <a:accent4>
        <a:srgbClr val="BB5809"/>
      </a:accent4>
      <a:accent5>
        <a:srgbClr val="AB1701"/>
      </a:accent5>
      <a:accent6>
        <a:srgbClr val="79225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